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16"/>
  </p:notesMasterIdLst>
  <p:handoutMasterIdLst>
    <p:handoutMasterId r:id="rId17"/>
  </p:handoutMasterIdLst>
  <p:sldIdLst>
    <p:sldId id="271" r:id="rId5"/>
    <p:sldId id="273" r:id="rId6"/>
    <p:sldId id="260" r:id="rId7"/>
    <p:sldId id="269" r:id="rId8"/>
    <p:sldId id="277" r:id="rId9"/>
    <p:sldId id="278" r:id="rId10"/>
    <p:sldId id="279" r:id="rId11"/>
    <p:sldId id="280" r:id="rId12"/>
    <p:sldId id="281" r:id="rId13"/>
    <p:sldId id="282" r:id="rId14"/>
    <p:sldId id="26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652"/>
    <a:srgbClr val="F5F1E7"/>
    <a:srgbClr val="1A4652"/>
    <a:srgbClr val="475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75" d="100"/>
          <a:sy n="75" d="100"/>
        </p:scale>
        <p:origin x="874"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4179AA-4A50-4F90-80DA-F8289B511D89}" type="datetimeFigureOut">
              <a:rPr lang="fr-BE" smtClean="0"/>
              <a:t>11-12-23</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58E8E4-87F3-420F-8B16-5A2047EAB20C}" type="slidenum">
              <a:rPr lang="fr-BE" smtClean="0"/>
              <a:t>‹nr.›</a:t>
            </a:fld>
            <a:endParaRPr lang="fr-BE"/>
          </a:p>
        </p:txBody>
      </p:sp>
    </p:spTree>
    <p:extLst>
      <p:ext uri="{BB962C8B-B14F-4D97-AF65-F5344CB8AC3E}">
        <p14:creationId xmlns:p14="http://schemas.microsoft.com/office/powerpoint/2010/main" val="1947442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556EB-5C46-4556-B6B9-ADE43D09CF46}" type="datetimeFigureOut">
              <a:rPr lang="fr-BE" smtClean="0"/>
              <a:t>11-12-23</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F2C25-99DC-4E03-B761-F0DD23C54933}" type="slidenum">
              <a:rPr lang="fr-BE" smtClean="0"/>
              <a:t>‹nr.›</a:t>
            </a:fld>
            <a:endParaRPr lang="fr-BE"/>
          </a:p>
        </p:txBody>
      </p:sp>
    </p:spTree>
    <p:extLst>
      <p:ext uri="{BB962C8B-B14F-4D97-AF65-F5344CB8AC3E}">
        <p14:creationId xmlns:p14="http://schemas.microsoft.com/office/powerpoint/2010/main" val="422831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2</a:t>
            </a:fld>
            <a:endParaRPr lang="fr-BE"/>
          </a:p>
        </p:txBody>
      </p:sp>
    </p:spTree>
    <p:extLst>
      <p:ext uri="{BB962C8B-B14F-4D97-AF65-F5344CB8AC3E}">
        <p14:creationId xmlns:p14="http://schemas.microsoft.com/office/powerpoint/2010/main" val="115952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3</a:t>
            </a:fld>
            <a:endParaRPr lang="fr-BE"/>
          </a:p>
        </p:txBody>
      </p:sp>
    </p:spTree>
    <p:extLst>
      <p:ext uri="{BB962C8B-B14F-4D97-AF65-F5344CB8AC3E}">
        <p14:creationId xmlns:p14="http://schemas.microsoft.com/office/powerpoint/2010/main" val="23247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4</a:t>
            </a:fld>
            <a:endParaRPr lang="fr-BE"/>
          </a:p>
        </p:txBody>
      </p:sp>
    </p:spTree>
    <p:extLst>
      <p:ext uri="{BB962C8B-B14F-4D97-AF65-F5344CB8AC3E}">
        <p14:creationId xmlns:p14="http://schemas.microsoft.com/office/powerpoint/2010/main" val="94500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5</a:t>
            </a:fld>
            <a:endParaRPr lang="fr-BE"/>
          </a:p>
        </p:txBody>
      </p:sp>
    </p:spTree>
    <p:extLst>
      <p:ext uri="{BB962C8B-B14F-4D97-AF65-F5344CB8AC3E}">
        <p14:creationId xmlns:p14="http://schemas.microsoft.com/office/powerpoint/2010/main" val="342446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6</a:t>
            </a:fld>
            <a:endParaRPr lang="fr-BE"/>
          </a:p>
        </p:txBody>
      </p:sp>
    </p:spTree>
    <p:extLst>
      <p:ext uri="{BB962C8B-B14F-4D97-AF65-F5344CB8AC3E}">
        <p14:creationId xmlns:p14="http://schemas.microsoft.com/office/powerpoint/2010/main" val="286361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7</a:t>
            </a:fld>
            <a:endParaRPr lang="fr-BE"/>
          </a:p>
        </p:txBody>
      </p:sp>
    </p:spTree>
    <p:extLst>
      <p:ext uri="{BB962C8B-B14F-4D97-AF65-F5344CB8AC3E}">
        <p14:creationId xmlns:p14="http://schemas.microsoft.com/office/powerpoint/2010/main" val="409063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8</a:t>
            </a:fld>
            <a:endParaRPr lang="fr-BE"/>
          </a:p>
        </p:txBody>
      </p:sp>
    </p:spTree>
    <p:extLst>
      <p:ext uri="{BB962C8B-B14F-4D97-AF65-F5344CB8AC3E}">
        <p14:creationId xmlns:p14="http://schemas.microsoft.com/office/powerpoint/2010/main" val="83678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9</a:t>
            </a:fld>
            <a:endParaRPr lang="fr-BE"/>
          </a:p>
        </p:txBody>
      </p:sp>
    </p:spTree>
    <p:extLst>
      <p:ext uri="{BB962C8B-B14F-4D97-AF65-F5344CB8AC3E}">
        <p14:creationId xmlns:p14="http://schemas.microsoft.com/office/powerpoint/2010/main" val="276451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D64F2C25-99DC-4E03-B761-F0DD23C54933}" type="slidenum">
              <a:rPr lang="fr-BE" smtClean="0"/>
              <a:t>10</a:t>
            </a:fld>
            <a:endParaRPr lang="fr-BE"/>
          </a:p>
        </p:txBody>
      </p:sp>
    </p:spTree>
    <p:extLst>
      <p:ext uri="{BB962C8B-B14F-4D97-AF65-F5344CB8AC3E}">
        <p14:creationId xmlns:p14="http://schemas.microsoft.com/office/powerpoint/2010/main" val="2879851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868436-61E3-4D76-BA88-7E0BF7E3DF6A}" type="slidenum">
              <a:rPr lang="fr-BE" smtClean="0"/>
              <a:t>‹nr.›</a:t>
            </a:fld>
            <a:endParaRPr lang="fr-BE"/>
          </a:p>
        </p:txBody>
      </p:sp>
      <p:pic>
        <p:nvPicPr>
          <p:cNvPr id="7" name="Picture 6" descr="Picture 6"/>
          <p:cNvPicPr>
            <a:picLocks noChangeAspect="1"/>
          </p:cNvPicPr>
          <p:nvPr userDrawn="1"/>
        </p:nvPicPr>
        <p:blipFill>
          <a:blip r:embed="rId2"/>
          <a:stretch>
            <a:fillRect/>
          </a:stretch>
        </p:blipFill>
        <p:spPr>
          <a:xfrm>
            <a:off x="1522" y="-2275"/>
            <a:ext cx="12190478" cy="6857143"/>
          </a:xfrm>
          <a:prstGeom prst="rect">
            <a:avLst/>
          </a:prstGeom>
          <a:ln w="12700">
            <a:miter lim="400000"/>
          </a:ln>
        </p:spPr>
      </p:pic>
      <p:sp>
        <p:nvSpPr>
          <p:cNvPr id="9" name="Rectangle 7"/>
          <p:cNvSpPr/>
          <p:nvPr userDrawn="1"/>
        </p:nvSpPr>
        <p:spPr>
          <a:xfrm>
            <a:off x="0" y="5286373"/>
            <a:ext cx="220574" cy="519114"/>
          </a:xfrm>
          <a:prstGeom prst="rect">
            <a:avLst/>
          </a:prstGeom>
          <a:solidFill>
            <a:srgbClr val="F5F1E9"/>
          </a:solidFill>
          <a:ln w="12700">
            <a:miter lim="400000"/>
          </a:ln>
        </p:spPr>
        <p:txBody>
          <a:bodyPr lIns="45719" rIns="45719" anchor="ctr"/>
          <a:lstStyle/>
          <a:p>
            <a:pPr algn="just">
              <a:defRPr>
                <a:solidFill>
                  <a:srgbClr val="FFFFFF"/>
                </a:solidFill>
              </a:defRPr>
            </a:pPr>
            <a:endParaRPr/>
          </a:p>
        </p:txBody>
      </p:sp>
      <p:sp>
        <p:nvSpPr>
          <p:cNvPr id="11" name="Text Placeholder 8"/>
          <p:cNvSpPr txBox="1">
            <a:spLocks noGrp="1"/>
          </p:cNvSpPr>
          <p:nvPr>
            <p:ph type="body" sz="half" idx="13" hasCustomPrompt="1"/>
          </p:nvPr>
        </p:nvSpPr>
        <p:spPr>
          <a:xfrm>
            <a:off x="352162" y="5092589"/>
            <a:ext cx="11672876" cy="1015663"/>
          </a:xfrm>
          <a:prstGeom prst="rect">
            <a:avLst/>
          </a:prstGeom>
        </p:spPr>
        <p:txBody>
          <a:bodyPr>
            <a:spAutoFit/>
          </a:bodyPr>
          <a:lstStyle>
            <a:lvl1pPr marL="0" indent="0">
              <a:lnSpc>
                <a:spcPct val="100000"/>
              </a:lnSpc>
              <a:spcBef>
                <a:spcPts val="0"/>
              </a:spcBef>
              <a:buSzTx/>
              <a:buFontTx/>
              <a:buNone/>
              <a:defRPr sz="6000" kern="0" baseline="0">
                <a:solidFill>
                  <a:srgbClr val="F5F1E9"/>
                </a:solidFill>
                <a:latin typeface="Palanquin Bold"/>
                <a:ea typeface="Palanquin Bold"/>
                <a:cs typeface="Palanquin Bold"/>
                <a:sym typeface="Palanquin Bold"/>
              </a:defRPr>
            </a:lvl1pPr>
          </a:lstStyle>
          <a:p>
            <a:r>
              <a:rPr lang="fr-BE" dirty="0"/>
              <a:t>Put </a:t>
            </a:r>
            <a:r>
              <a:rPr lang="fr-BE" dirty="0" err="1"/>
              <a:t>title</a:t>
            </a:r>
            <a:r>
              <a:rPr lang="fr-BE" dirty="0"/>
              <a:t> </a:t>
            </a:r>
            <a:r>
              <a:rPr lang="fr-BE" dirty="0" err="1"/>
              <a:t>here</a:t>
            </a:r>
            <a:endParaRPr dirty="0"/>
          </a:p>
        </p:txBody>
      </p:sp>
      <p:sp>
        <p:nvSpPr>
          <p:cNvPr id="14" name="Text Placeholder 18"/>
          <p:cNvSpPr>
            <a:spLocks noGrp="1"/>
          </p:cNvSpPr>
          <p:nvPr>
            <p:ph type="body" sz="quarter" idx="16" hasCustomPrompt="1"/>
          </p:nvPr>
        </p:nvSpPr>
        <p:spPr>
          <a:xfrm>
            <a:off x="376962" y="1186891"/>
            <a:ext cx="8220788" cy="245463"/>
          </a:xfrm>
          <a:prstGeom prst="rect">
            <a:avLst/>
          </a:prstGeom>
        </p:spPr>
        <p:txBody>
          <a:bodyPr/>
          <a:lstStyle>
            <a:lvl1pPr marL="0" indent="0">
              <a:buNone/>
              <a:defRPr sz="1100" b="0" i="0" cap="none" spc="300" baseline="0">
                <a:solidFill>
                  <a:schemeClr val="bg1"/>
                </a:solidFill>
                <a:latin typeface="Palanquin Regular" panose="020B0004020203020204" pitchFamily="34" charset="0"/>
              </a:defRPr>
            </a:lvl1pPr>
          </a:lstStyle>
          <a:p>
            <a:pPr lvl="0"/>
            <a:r>
              <a:rPr lang="fr-BE" dirty="0"/>
              <a:t>Day </a:t>
            </a:r>
            <a:r>
              <a:rPr lang="fr-BE" dirty="0" err="1"/>
              <a:t>Month</a:t>
            </a:r>
            <a:r>
              <a:rPr lang="fr-BE" dirty="0"/>
              <a:t> </a:t>
            </a:r>
            <a:r>
              <a:rPr lang="fr-BE" dirty="0" err="1"/>
              <a:t>Year</a:t>
            </a:r>
            <a:endParaRPr lang="fr-BE" dirty="0"/>
          </a:p>
        </p:txBody>
      </p:sp>
      <p:sp>
        <p:nvSpPr>
          <p:cNvPr id="13" name="Rectangle 6">
            <a:extLst>
              <a:ext uri="{FF2B5EF4-FFF2-40B4-BE49-F238E27FC236}">
                <a16:creationId xmlns:a16="http://schemas.microsoft.com/office/drawing/2014/main" id="{4F9F5938-E2C8-BC4B-A548-3C47C2F9BF03}"/>
              </a:ext>
            </a:extLst>
          </p:cNvPr>
          <p:cNvSpPr/>
          <p:nvPr userDrawn="1"/>
        </p:nvSpPr>
        <p:spPr>
          <a:xfrm>
            <a:off x="475512" y="1016332"/>
            <a:ext cx="496039" cy="45720"/>
          </a:xfrm>
          <a:prstGeom prst="rect">
            <a:avLst/>
          </a:prstGeom>
          <a:solidFill>
            <a:srgbClr val="FFFFFF"/>
          </a:solidFill>
          <a:ln w="12700">
            <a:miter lim="400000"/>
          </a:ln>
        </p:spPr>
        <p:txBody>
          <a:bodyPr lIns="45719" rIns="45719" anchor="ctr"/>
          <a:lstStyle/>
          <a:p>
            <a:pPr algn="ctr">
              <a:defRPr sz="2200">
                <a:solidFill>
                  <a:srgbClr val="FFFFFF"/>
                </a:solidFill>
              </a:defRPr>
            </a:pPr>
            <a:endParaRPr/>
          </a:p>
        </p:txBody>
      </p:sp>
      <p:sp>
        <p:nvSpPr>
          <p:cNvPr id="3" name="Text Placeholder 2"/>
          <p:cNvSpPr>
            <a:spLocks noGrp="1"/>
          </p:cNvSpPr>
          <p:nvPr>
            <p:ph type="body" sz="quarter" idx="17" hasCustomPrompt="1"/>
          </p:nvPr>
        </p:nvSpPr>
        <p:spPr>
          <a:xfrm>
            <a:off x="376962" y="436595"/>
            <a:ext cx="8233638" cy="198253"/>
          </a:xfrm>
        </p:spPr>
        <p:txBody>
          <a:bodyPr>
            <a:noAutofit/>
          </a:bodyPr>
          <a:lstStyle>
            <a:lvl1pPr>
              <a:defRPr sz="1300" cap="all" spc="300" baseline="0">
                <a:solidFill>
                  <a:schemeClr val="bg1"/>
                </a:solidFill>
                <a:latin typeface="Palanquin Bold" panose="020B0004020203020204" pitchFamily="34" charset="0"/>
              </a:defRPr>
            </a:lvl1pPr>
          </a:lstStyle>
          <a:p>
            <a:pPr lvl="0"/>
            <a:r>
              <a:rPr lang="en-US" dirty="0"/>
              <a:t>department</a:t>
            </a:r>
            <a:endParaRPr lang="fr-BE" dirty="0"/>
          </a:p>
        </p:txBody>
      </p:sp>
      <p:sp>
        <p:nvSpPr>
          <p:cNvPr id="18" name="Text Placeholder 2"/>
          <p:cNvSpPr>
            <a:spLocks noGrp="1"/>
          </p:cNvSpPr>
          <p:nvPr>
            <p:ph type="body" sz="quarter" idx="18" hasCustomPrompt="1"/>
          </p:nvPr>
        </p:nvSpPr>
        <p:spPr>
          <a:xfrm>
            <a:off x="376962" y="653898"/>
            <a:ext cx="8220788" cy="237595"/>
          </a:xfrm>
        </p:spPr>
        <p:txBody>
          <a:bodyPr>
            <a:noAutofit/>
          </a:bodyPr>
          <a:lstStyle>
            <a:lvl1pPr>
              <a:defRPr sz="1300" cap="all" spc="300" baseline="0">
                <a:solidFill>
                  <a:schemeClr val="bg1"/>
                </a:solidFill>
                <a:latin typeface="Palanquin Regular" panose="020B0004020203020204" pitchFamily="34" charset="0"/>
              </a:defRPr>
            </a:lvl1pPr>
          </a:lstStyle>
          <a:p>
            <a:pPr lvl="0"/>
            <a:r>
              <a:rPr lang="en-US" dirty="0"/>
              <a:t>RANK - name</a:t>
            </a:r>
            <a:endParaRPr lang="fr-BE" dirty="0"/>
          </a:p>
        </p:txBody>
      </p:sp>
      <p:pic>
        <p:nvPicPr>
          <p:cNvPr id="12" name="Picture 1" descr="Picture 1">
            <a:extLst>
              <a:ext uri="{FF2B5EF4-FFF2-40B4-BE49-F238E27FC236}">
                <a16:creationId xmlns:a16="http://schemas.microsoft.com/office/drawing/2014/main" id="{B5C3552D-2649-1344-B1CC-7CD542573980}"/>
              </a:ext>
            </a:extLst>
          </p:cNvPr>
          <p:cNvPicPr>
            <a:picLocks noChangeAspect="1"/>
          </p:cNvPicPr>
          <p:nvPr userDrawn="1"/>
        </p:nvPicPr>
        <p:blipFill>
          <a:blip r:embed="rId3"/>
          <a:stretch>
            <a:fillRect/>
          </a:stretch>
        </p:blipFill>
        <p:spPr>
          <a:xfrm>
            <a:off x="9486962" y="400463"/>
            <a:ext cx="2280741" cy="462231"/>
          </a:xfrm>
          <a:prstGeom prst="rect">
            <a:avLst/>
          </a:prstGeom>
          <a:ln w="12700">
            <a:miter lim="400000"/>
          </a:ln>
        </p:spPr>
      </p:pic>
    </p:spTree>
    <p:extLst>
      <p:ext uri="{BB962C8B-B14F-4D97-AF65-F5344CB8AC3E}">
        <p14:creationId xmlns:p14="http://schemas.microsoft.com/office/powerpoint/2010/main" val="171145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868436-61E3-4D76-BA88-7E0BF7E3DF6A}" type="slidenum">
              <a:rPr lang="fr-BE" smtClean="0"/>
              <a:pPr/>
              <a:t>‹nr.›</a:t>
            </a:fld>
            <a:endParaRPr lang="fr-BE"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868436-61E3-4D76-BA88-7E0BF7E3DF6A}" type="slidenum">
              <a:rPr lang="fr-BE" smtClean="0"/>
              <a:t>‹nr.›</a:t>
            </a:fld>
            <a:endParaRPr lang="fr-BE"/>
          </a:p>
        </p:txBody>
      </p:sp>
      <p:pic>
        <p:nvPicPr>
          <p:cNvPr id="7" name="Picture 6" descr="Picture 6"/>
          <p:cNvPicPr>
            <a:picLocks noChangeAspect="1"/>
          </p:cNvPicPr>
          <p:nvPr userDrawn="1"/>
        </p:nvPicPr>
        <p:blipFill>
          <a:blip r:embed="rId2"/>
          <a:stretch>
            <a:fillRect/>
          </a:stretch>
        </p:blipFill>
        <p:spPr>
          <a:xfrm>
            <a:off x="1522" y="-2275"/>
            <a:ext cx="12190478" cy="6857143"/>
          </a:xfrm>
          <a:prstGeom prst="rect">
            <a:avLst/>
          </a:prstGeom>
          <a:ln w="12700">
            <a:miter lim="400000"/>
          </a:ln>
        </p:spPr>
      </p:pic>
      <p:sp>
        <p:nvSpPr>
          <p:cNvPr id="9" name="Rectangle 7"/>
          <p:cNvSpPr/>
          <p:nvPr userDrawn="1"/>
        </p:nvSpPr>
        <p:spPr>
          <a:xfrm>
            <a:off x="0" y="5286373"/>
            <a:ext cx="220574" cy="519114"/>
          </a:xfrm>
          <a:prstGeom prst="rect">
            <a:avLst/>
          </a:prstGeom>
          <a:solidFill>
            <a:srgbClr val="F5F1E9"/>
          </a:solidFill>
          <a:ln w="12700">
            <a:miter lim="400000"/>
          </a:ln>
        </p:spPr>
        <p:txBody>
          <a:bodyPr lIns="45719" rIns="45719" anchor="ctr"/>
          <a:lstStyle/>
          <a:p>
            <a:pPr algn="just">
              <a:defRPr>
                <a:solidFill>
                  <a:srgbClr val="FFFFFF"/>
                </a:solidFill>
              </a:defRPr>
            </a:pPr>
            <a:endParaRPr/>
          </a:p>
        </p:txBody>
      </p:sp>
      <p:sp>
        <p:nvSpPr>
          <p:cNvPr id="11" name="Text Placeholder 8"/>
          <p:cNvSpPr txBox="1">
            <a:spLocks noGrp="1"/>
          </p:cNvSpPr>
          <p:nvPr>
            <p:ph type="body" sz="half" idx="13" hasCustomPrompt="1"/>
          </p:nvPr>
        </p:nvSpPr>
        <p:spPr>
          <a:xfrm>
            <a:off x="352162" y="5092589"/>
            <a:ext cx="11672876" cy="1015663"/>
          </a:xfrm>
          <a:prstGeom prst="rect">
            <a:avLst/>
          </a:prstGeom>
        </p:spPr>
        <p:txBody>
          <a:bodyPr>
            <a:spAutoFit/>
          </a:bodyPr>
          <a:lstStyle>
            <a:lvl1pPr marL="0" indent="0">
              <a:lnSpc>
                <a:spcPct val="100000"/>
              </a:lnSpc>
              <a:spcBef>
                <a:spcPts val="0"/>
              </a:spcBef>
              <a:buSzTx/>
              <a:buFontTx/>
              <a:buNone/>
              <a:defRPr sz="6000">
                <a:solidFill>
                  <a:srgbClr val="F5F1E9"/>
                </a:solidFill>
                <a:latin typeface="Palanquin Bold"/>
                <a:ea typeface="Palanquin Bold"/>
                <a:cs typeface="Palanquin Bold"/>
                <a:sym typeface="Palanquin Bold"/>
              </a:defRPr>
            </a:lvl1pPr>
          </a:lstStyle>
          <a:p>
            <a:r>
              <a:rPr lang="fr-BE" dirty="0"/>
              <a:t>Questions</a:t>
            </a:r>
            <a:endParaRPr dirty="0"/>
          </a:p>
        </p:txBody>
      </p:sp>
      <p:pic>
        <p:nvPicPr>
          <p:cNvPr id="12" name="Picture 1" descr="Picture 1">
            <a:extLst>
              <a:ext uri="{FF2B5EF4-FFF2-40B4-BE49-F238E27FC236}">
                <a16:creationId xmlns:a16="http://schemas.microsoft.com/office/drawing/2014/main" id="{B5C3552D-2649-1344-B1CC-7CD542573980}"/>
              </a:ext>
            </a:extLst>
          </p:cNvPr>
          <p:cNvPicPr>
            <a:picLocks noChangeAspect="1"/>
          </p:cNvPicPr>
          <p:nvPr userDrawn="1"/>
        </p:nvPicPr>
        <p:blipFill>
          <a:blip r:embed="rId3"/>
          <a:stretch>
            <a:fillRect/>
          </a:stretch>
        </p:blipFill>
        <p:spPr>
          <a:xfrm>
            <a:off x="9486962" y="400463"/>
            <a:ext cx="2280741" cy="462231"/>
          </a:xfrm>
          <a:prstGeom prst="rect">
            <a:avLst/>
          </a:prstGeom>
          <a:ln w="12700">
            <a:miter lim="400000"/>
          </a:ln>
        </p:spPr>
      </p:pic>
    </p:spTree>
    <p:extLst>
      <p:ext uri="{BB962C8B-B14F-4D97-AF65-F5344CB8AC3E}">
        <p14:creationId xmlns:p14="http://schemas.microsoft.com/office/powerpoint/2010/main" val="277779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868436-61E3-4D76-BA88-7E0BF7E3DF6A}" type="slidenum">
              <a:rPr lang="fr-BE" smtClean="0"/>
              <a:t>‹nr.›</a:t>
            </a:fld>
            <a:endParaRPr lang="fr-BE" dirty="0"/>
          </a:p>
        </p:txBody>
      </p:sp>
      <p:pic>
        <p:nvPicPr>
          <p:cNvPr id="15" name="Picture 2" descr="Picture 2"/>
          <p:cNvPicPr>
            <a:picLocks noChangeAspect="1"/>
          </p:cNvPicPr>
          <p:nvPr userDrawn="1"/>
        </p:nvPicPr>
        <p:blipFill>
          <a:blip r:embed="rId2"/>
          <a:stretch>
            <a:fillRect/>
          </a:stretch>
        </p:blipFill>
        <p:spPr>
          <a:xfrm>
            <a:off x="0" y="858"/>
            <a:ext cx="12190478" cy="6857143"/>
          </a:xfrm>
          <a:prstGeom prst="rect">
            <a:avLst/>
          </a:prstGeom>
          <a:ln w="12700">
            <a:miter lim="400000"/>
          </a:ln>
        </p:spPr>
      </p:pic>
      <p:sp>
        <p:nvSpPr>
          <p:cNvPr id="9" name="Rectangle 7"/>
          <p:cNvSpPr/>
          <p:nvPr userDrawn="1"/>
        </p:nvSpPr>
        <p:spPr>
          <a:xfrm>
            <a:off x="0" y="5286373"/>
            <a:ext cx="220574" cy="519114"/>
          </a:xfrm>
          <a:prstGeom prst="rect">
            <a:avLst/>
          </a:prstGeom>
          <a:solidFill>
            <a:srgbClr val="F5F1E9"/>
          </a:solidFill>
          <a:ln w="12700">
            <a:miter lim="400000"/>
          </a:ln>
        </p:spPr>
        <p:txBody>
          <a:bodyPr lIns="45719" rIns="45719" anchor="ctr"/>
          <a:lstStyle/>
          <a:p>
            <a:pPr algn="just">
              <a:defRPr>
                <a:solidFill>
                  <a:srgbClr val="FFFFFF"/>
                </a:solidFill>
              </a:defRPr>
            </a:pPr>
            <a:endParaRPr/>
          </a:p>
        </p:txBody>
      </p:sp>
      <p:sp>
        <p:nvSpPr>
          <p:cNvPr id="11" name="Text Placeholder 8"/>
          <p:cNvSpPr txBox="1">
            <a:spLocks noGrp="1"/>
          </p:cNvSpPr>
          <p:nvPr>
            <p:ph type="body" sz="half" idx="13" hasCustomPrompt="1"/>
          </p:nvPr>
        </p:nvSpPr>
        <p:spPr>
          <a:xfrm>
            <a:off x="352162" y="5092589"/>
            <a:ext cx="11672876" cy="1015663"/>
          </a:xfrm>
          <a:prstGeom prst="rect">
            <a:avLst/>
          </a:prstGeom>
        </p:spPr>
        <p:txBody>
          <a:bodyPr>
            <a:spAutoFit/>
          </a:bodyPr>
          <a:lstStyle>
            <a:lvl1pPr marL="0" indent="0">
              <a:lnSpc>
                <a:spcPct val="100000"/>
              </a:lnSpc>
              <a:spcBef>
                <a:spcPts val="0"/>
              </a:spcBef>
              <a:buSzTx/>
              <a:buFontTx/>
              <a:buNone/>
              <a:defRPr sz="6000">
                <a:solidFill>
                  <a:srgbClr val="F5F1E9"/>
                </a:solidFill>
                <a:latin typeface="Palanquin Bold"/>
                <a:ea typeface="Palanquin Bold"/>
                <a:cs typeface="Palanquin Bold"/>
                <a:sym typeface="Palanquin Bold"/>
              </a:defRPr>
            </a:lvl1pPr>
          </a:lstStyle>
          <a:p>
            <a:r>
              <a:rPr lang="fr-BE" dirty="0"/>
              <a:t>Put </a:t>
            </a:r>
            <a:r>
              <a:rPr lang="fr-BE" dirty="0" err="1"/>
              <a:t>title</a:t>
            </a:r>
            <a:r>
              <a:rPr lang="fr-BE" dirty="0"/>
              <a:t> </a:t>
            </a:r>
            <a:r>
              <a:rPr lang="fr-BE" dirty="0" err="1"/>
              <a:t>here</a:t>
            </a:r>
            <a:endParaRPr dirty="0"/>
          </a:p>
        </p:txBody>
      </p:sp>
      <p:sp>
        <p:nvSpPr>
          <p:cNvPr id="16" name="Text Placeholder 2">
            <a:extLst>
              <a:ext uri="{FF2B5EF4-FFF2-40B4-BE49-F238E27FC236}">
                <a16:creationId xmlns:a16="http://schemas.microsoft.com/office/drawing/2014/main" id="{35B39D68-2118-624A-A3D1-0FC50A3053DD}"/>
              </a:ext>
            </a:extLst>
          </p:cNvPr>
          <p:cNvSpPr>
            <a:spLocks noGrp="1"/>
          </p:cNvSpPr>
          <p:nvPr>
            <p:ph type="body" sz="quarter" idx="14" hasCustomPrompt="1"/>
          </p:nvPr>
        </p:nvSpPr>
        <p:spPr>
          <a:xfrm>
            <a:off x="352162" y="5901969"/>
            <a:ext cx="2115219" cy="956032"/>
          </a:xfrm>
          <a:prstGeom prst="rect">
            <a:avLst/>
          </a:prstGeom>
        </p:spPr>
        <p:txBody>
          <a:bodyPr/>
          <a:lstStyle>
            <a:lvl1pPr marL="0" marR="0" indent="0" algn="l" defTabSz="914400" rtl="0" fontAlgn="auto" latinLnBrk="0" hangingPunct="0">
              <a:lnSpc>
                <a:spcPct val="100000"/>
              </a:lnSpc>
              <a:spcBef>
                <a:spcPts val="0"/>
              </a:spcBef>
              <a:spcAft>
                <a:spcPts val="0"/>
              </a:spcAft>
              <a:buClrTx/>
              <a:buSzTx/>
              <a:buFontTx/>
              <a:buNone/>
              <a:tabLst/>
              <a:defRPr kumimoji="0" lang="nl-NL" sz="3000" b="0" i="0" u="none" strike="noStrike" cap="none" spc="0" normalizeH="0" baseline="0" dirty="0">
                <a:ln>
                  <a:noFill/>
                </a:ln>
                <a:solidFill>
                  <a:srgbClr val="1A4652"/>
                </a:solidFill>
                <a:effectLst/>
                <a:uFillTx/>
                <a:latin typeface="Palanquin Bold"/>
                <a:ea typeface="Palanquin Bold"/>
                <a:cs typeface="Palanquin Bold"/>
                <a:sym typeface="Palanquin Bold"/>
              </a:defRPr>
            </a:lvl1pPr>
          </a:lstStyle>
          <a:p>
            <a:pPr lvl="0"/>
            <a:r>
              <a:rPr lang="en-US" dirty="0"/>
              <a:t>SUBTITLE</a:t>
            </a:r>
            <a:endParaRPr lang="nl-NL" dirty="0"/>
          </a:p>
        </p:txBody>
      </p:sp>
      <p:pic>
        <p:nvPicPr>
          <p:cNvPr id="10" name="Picture 1" descr="Picture 1">
            <a:extLst>
              <a:ext uri="{FF2B5EF4-FFF2-40B4-BE49-F238E27FC236}">
                <a16:creationId xmlns:a16="http://schemas.microsoft.com/office/drawing/2014/main" id="{B5C3552D-2649-1344-B1CC-7CD542573980}"/>
              </a:ext>
            </a:extLst>
          </p:cNvPr>
          <p:cNvPicPr>
            <a:picLocks noChangeAspect="1"/>
          </p:cNvPicPr>
          <p:nvPr userDrawn="1"/>
        </p:nvPicPr>
        <p:blipFill>
          <a:blip r:embed="rId3"/>
          <a:stretch>
            <a:fillRect/>
          </a:stretch>
        </p:blipFill>
        <p:spPr>
          <a:xfrm>
            <a:off x="9486962" y="400463"/>
            <a:ext cx="2280741" cy="462231"/>
          </a:xfrm>
          <a:prstGeom prst="rect">
            <a:avLst/>
          </a:prstGeom>
          <a:ln w="12700">
            <a:miter lim="400000"/>
          </a:ln>
        </p:spPr>
      </p:pic>
    </p:spTree>
    <p:extLst>
      <p:ext uri="{BB962C8B-B14F-4D97-AF65-F5344CB8AC3E}">
        <p14:creationId xmlns:p14="http://schemas.microsoft.com/office/powerpoint/2010/main" val="348124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868436-61E3-4D76-BA88-7E0BF7E3DF6A}" type="slidenum">
              <a:rPr lang="fr-BE" smtClean="0"/>
              <a:t>‹nr.›</a:t>
            </a:fld>
            <a:endParaRPr lang="fr-BE" dirty="0"/>
          </a:p>
        </p:txBody>
      </p:sp>
      <p:pic>
        <p:nvPicPr>
          <p:cNvPr id="10" name="Picture 4" descr="Picture 4"/>
          <p:cNvPicPr>
            <a:picLocks noChangeAspect="1"/>
          </p:cNvPicPr>
          <p:nvPr userDrawn="1"/>
        </p:nvPicPr>
        <p:blipFill>
          <a:blip r:embed="rId2"/>
          <a:stretch>
            <a:fillRect/>
          </a:stretch>
        </p:blipFill>
        <p:spPr>
          <a:xfrm>
            <a:off x="761" y="427"/>
            <a:ext cx="12190478" cy="6857144"/>
          </a:xfrm>
          <a:prstGeom prst="rect">
            <a:avLst/>
          </a:prstGeom>
          <a:ln w="12700">
            <a:miter lim="400000"/>
          </a:ln>
        </p:spPr>
      </p:pic>
      <p:sp>
        <p:nvSpPr>
          <p:cNvPr id="12" name="Rectangle 6"/>
          <p:cNvSpPr/>
          <p:nvPr userDrawn="1"/>
        </p:nvSpPr>
        <p:spPr>
          <a:xfrm>
            <a:off x="0" y="5286373"/>
            <a:ext cx="220574" cy="519114"/>
          </a:xfrm>
          <a:prstGeom prst="rect">
            <a:avLst/>
          </a:prstGeom>
          <a:solidFill>
            <a:srgbClr val="1A4652"/>
          </a:solidFill>
          <a:ln w="12700">
            <a:miter lim="400000"/>
          </a:ln>
        </p:spPr>
        <p:txBody>
          <a:bodyPr lIns="45719" rIns="45719" anchor="ctr"/>
          <a:lstStyle/>
          <a:p>
            <a:pPr algn="just">
              <a:defRPr>
                <a:solidFill>
                  <a:srgbClr val="FFFFFF"/>
                </a:solidFill>
              </a:defRPr>
            </a:pPr>
            <a:endParaRPr/>
          </a:p>
        </p:txBody>
      </p:sp>
      <p:sp>
        <p:nvSpPr>
          <p:cNvPr id="14" name="TextBox 8"/>
          <p:cNvSpPr txBox="1">
            <a:spLocks noGrp="1"/>
          </p:cNvSpPr>
          <p:nvPr>
            <p:ph type="body" sz="half" idx="13" hasCustomPrompt="1"/>
          </p:nvPr>
        </p:nvSpPr>
        <p:spPr>
          <a:xfrm>
            <a:off x="352162" y="5092589"/>
            <a:ext cx="11672876" cy="1015663"/>
          </a:xfrm>
          <a:prstGeom prst="rect">
            <a:avLst/>
          </a:prstGeom>
        </p:spPr>
        <p:txBody>
          <a:bodyPr>
            <a:spAutoFit/>
          </a:bodyPr>
          <a:lstStyle>
            <a:lvl1pPr marL="0" indent="0">
              <a:lnSpc>
                <a:spcPct val="100000"/>
              </a:lnSpc>
              <a:spcBef>
                <a:spcPts val="0"/>
              </a:spcBef>
              <a:buSzTx/>
              <a:buFontTx/>
              <a:buNone/>
              <a:defRPr sz="6000" baseline="0">
                <a:solidFill>
                  <a:srgbClr val="1A4652"/>
                </a:solidFill>
                <a:latin typeface="Palanquin Bold"/>
                <a:ea typeface="Palanquin Bold"/>
                <a:cs typeface="Palanquin Bold"/>
                <a:sym typeface="Palanquin Bold"/>
              </a:defRPr>
            </a:lvl1pPr>
          </a:lstStyle>
          <a:p>
            <a:r>
              <a:rPr lang="fr-BE" dirty="0"/>
              <a:t>Put </a:t>
            </a:r>
            <a:r>
              <a:rPr lang="fr-BE" dirty="0" err="1"/>
              <a:t>title</a:t>
            </a:r>
            <a:r>
              <a:rPr lang="fr-BE" dirty="0"/>
              <a:t> </a:t>
            </a:r>
            <a:r>
              <a:rPr lang="fr-BE" dirty="0" err="1"/>
              <a:t>here</a:t>
            </a:r>
            <a:endParaRPr dirty="0"/>
          </a:p>
        </p:txBody>
      </p:sp>
      <p:pic>
        <p:nvPicPr>
          <p:cNvPr id="7" name="Picture 7" descr="Picture 7"/>
          <p:cNvPicPr>
            <a:picLocks noChangeAspect="1"/>
          </p:cNvPicPr>
          <p:nvPr userDrawn="1"/>
        </p:nvPicPr>
        <p:blipFill>
          <a:blip r:embed="rId3"/>
          <a:stretch>
            <a:fillRect/>
          </a:stretch>
        </p:blipFill>
        <p:spPr>
          <a:xfrm>
            <a:off x="9486962" y="400463"/>
            <a:ext cx="2280741" cy="462231"/>
          </a:xfrm>
          <a:prstGeom prst="rect">
            <a:avLst/>
          </a:prstGeom>
          <a:ln w="12700">
            <a:miter lim="400000"/>
          </a:ln>
        </p:spPr>
      </p:pic>
    </p:spTree>
    <p:extLst>
      <p:ext uri="{BB962C8B-B14F-4D97-AF65-F5344CB8AC3E}">
        <p14:creationId xmlns:p14="http://schemas.microsoft.com/office/powerpoint/2010/main" val="217637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Slide ">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492EFA-ABF7-5844-AC8A-8D3823339386}"/>
              </a:ext>
            </a:extLst>
          </p:cNvPr>
          <p:cNvSpPr/>
          <p:nvPr userDrawn="1"/>
        </p:nvSpPr>
        <p:spPr>
          <a:xfrm>
            <a:off x="-1" y="889092"/>
            <a:ext cx="146101" cy="351693"/>
          </a:xfrm>
          <a:prstGeom prst="rect">
            <a:avLst/>
          </a:prstGeom>
          <a:solidFill>
            <a:srgbClr val="008990"/>
          </a:solidFill>
          <a:ln w="12700">
            <a:miter lim="400000"/>
          </a:ln>
        </p:spPr>
        <p:txBody>
          <a:bodyPr lIns="45719" rIns="45719" anchor="ctr"/>
          <a:lstStyle/>
          <a:p>
            <a:pPr algn="just">
              <a:defRPr>
                <a:solidFill>
                  <a:srgbClr val="FFFFFF"/>
                </a:solidFill>
              </a:defRPr>
            </a:pPr>
            <a:endParaRPr/>
          </a:p>
        </p:txBody>
      </p:sp>
      <p:sp>
        <p:nvSpPr>
          <p:cNvPr id="12" name="TextBox 9">
            <a:extLst>
              <a:ext uri="{FF2B5EF4-FFF2-40B4-BE49-F238E27FC236}">
                <a16:creationId xmlns:a16="http://schemas.microsoft.com/office/drawing/2014/main" id="{E14C724D-8150-584E-B310-03760B61CF59}"/>
              </a:ext>
            </a:extLst>
          </p:cNvPr>
          <p:cNvSpPr txBox="1">
            <a:spLocks noGrp="1"/>
          </p:cNvSpPr>
          <p:nvPr>
            <p:ph type="body" sz="quarter" idx="13" hasCustomPrompt="1"/>
          </p:nvPr>
        </p:nvSpPr>
        <p:spPr>
          <a:xfrm>
            <a:off x="281008" y="745829"/>
            <a:ext cx="11166353" cy="707886"/>
          </a:xfrm>
          <a:prstGeom prst="rect">
            <a:avLst/>
          </a:prstGeom>
        </p:spPr>
        <p:txBody>
          <a:bodyPr wrap="square">
            <a:spAutoFit/>
          </a:bodyPr>
          <a:lstStyle>
            <a:lvl1pPr marL="0" indent="0">
              <a:lnSpc>
                <a:spcPct val="100000"/>
              </a:lnSpc>
              <a:spcBef>
                <a:spcPts val="0"/>
              </a:spcBef>
              <a:buSzTx/>
              <a:buFontTx/>
              <a:buNone/>
              <a:defRPr sz="4000" baseline="0">
                <a:solidFill>
                  <a:srgbClr val="008990"/>
                </a:solidFill>
                <a:latin typeface="Palanquin Bold"/>
                <a:ea typeface="Palanquin Bold"/>
                <a:cs typeface="Palanquin Bold"/>
                <a:sym typeface="Palanquin Bold"/>
              </a:defRPr>
            </a:lvl1pPr>
          </a:lstStyle>
          <a:p>
            <a:r>
              <a:rPr lang="fr-BE" dirty="0"/>
              <a:t>Put </a:t>
            </a:r>
            <a:r>
              <a:rPr lang="fr-BE" dirty="0" err="1"/>
              <a:t>title</a:t>
            </a:r>
            <a:r>
              <a:rPr lang="fr-BE" dirty="0"/>
              <a:t> </a:t>
            </a:r>
            <a:r>
              <a:rPr lang="fr-BE" dirty="0" err="1"/>
              <a:t>here</a:t>
            </a:r>
            <a:endParaRPr dirty="0"/>
          </a:p>
        </p:txBody>
      </p:sp>
      <p:sp>
        <p:nvSpPr>
          <p:cNvPr id="13" name="TextBox 9">
            <a:extLst>
              <a:ext uri="{FF2B5EF4-FFF2-40B4-BE49-F238E27FC236}">
                <a16:creationId xmlns:a16="http://schemas.microsoft.com/office/drawing/2014/main" id="{E14C724D-8150-584E-B310-03760B61CF59}"/>
              </a:ext>
            </a:extLst>
          </p:cNvPr>
          <p:cNvSpPr txBox="1">
            <a:spLocks noGrp="1"/>
          </p:cNvSpPr>
          <p:nvPr>
            <p:ph type="body" sz="quarter" idx="14" hasCustomPrompt="1"/>
          </p:nvPr>
        </p:nvSpPr>
        <p:spPr>
          <a:xfrm>
            <a:off x="1959338" y="2315675"/>
            <a:ext cx="9488024" cy="369332"/>
          </a:xfrm>
          <a:prstGeom prst="rect">
            <a:avLst/>
          </a:prstGeom>
        </p:spPr>
        <p:txBody>
          <a:bodyPr wrap="square">
            <a:spAutoFit/>
          </a:bodyPr>
          <a:lstStyle>
            <a:lvl1pPr marL="0" indent="0">
              <a:lnSpc>
                <a:spcPct val="100000"/>
              </a:lnSpc>
              <a:spcBef>
                <a:spcPts val="0"/>
              </a:spcBef>
              <a:buSzTx/>
              <a:buFontTx/>
              <a:buNone/>
              <a:defRPr kumimoji="0" sz="1800" b="0" i="0" u="none" strike="noStrike" cap="none" spc="0" normalizeH="0" baseline="0" dirty="0">
                <a:ln>
                  <a:noFill/>
                </a:ln>
                <a:solidFill>
                  <a:schemeClr val="tx2"/>
                </a:solidFill>
                <a:effectLst/>
                <a:uFillTx/>
                <a:latin typeface="Palanquin Bold" panose="020B0004020203020204" pitchFamily="34" charset="0"/>
                <a:ea typeface="Palanquin Bold" panose="020B0004020203020204" pitchFamily="34" charset="0"/>
                <a:cs typeface="Palanquin Bold" panose="020B0004020203020204" pitchFamily="34" charset="0"/>
                <a:sym typeface="Arial"/>
              </a:defRPr>
            </a:lvl1pPr>
          </a:lstStyle>
          <a:p>
            <a:r>
              <a:rPr lang="fr-BE" dirty="0"/>
              <a:t>Introduction</a:t>
            </a:r>
            <a:endParaRPr dirty="0"/>
          </a:p>
        </p:txBody>
      </p:sp>
      <p:sp>
        <p:nvSpPr>
          <p:cNvPr id="14" name="TextBox 9">
            <a:extLst>
              <a:ext uri="{FF2B5EF4-FFF2-40B4-BE49-F238E27FC236}">
                <a16:creationId xmlns:a16="http://schemas.microsoft.com/office/drawing/2014/main" id="{E14C724D-8150-584E-B310-03760B61CF59}"/>
              </a:ext>
            </a:extLst>
          </p:cNvPr>
          <p:cNvSpPr txBox="1">
            <a:spLocks noGrp="1"/>
          </p:cNvSpPr>
          <p:nvPr>
            <p:ph type="body" sz="quarter" idx="15" hasCustomPrompt="1"/>
          </p:nvPr>
        </p:nvSpPr>
        <p:spPr>
          <a:xfrm>
            <a:off x="1959338" y="2944368"/>
            <a:ext cx="9488024" cy="369332"/>
          </a:xfrm>
          <a:prstGeom prst="rect">
            <a:avLst/>
          </a:prstGeom>
        </p:spPr>
        <p:txBody>
          <a:bodyPr wrap="square">
            <a:spAutoFit/>
          </a:bodyPr>
          <a:lstStyle>
            <a:lvl1pPr marL="0" indent="0">
              <a:lnSpc>
                <a:spcPct val="100000"/>
              </a:lnSpc>
              <a:spcBef>
                <a:spcPts val="0"/>
              </a:spcBef>
              <a:buSzTx/>
              <a:buFontTx/>
              <a:buNone/>
              <a:defRPr kumimoji="0" sz="1800" b="0" i="0" u="none" strike="noStrike" cap="none" spc="0" normalizeH="0" baseline="0" dirty="0">
                <a:ln>
                  <a:noFill/>
                </a:ln>
                <a:solidFill>
                  <a:schemeClr val="tx2"/>
                </a:solidFill>
                <a:effectLst/>
                <a:uFillTx/>
                <a:latin typeface="Palanquin Bold" panose="020B0004020203020204" pitchFamily="34" charset="0"/>
                <a:ea typeface="Palanquin Bold" panose="020B0004020203020204" pitchFamily="34" charset="0"/>
                <a:cs typeface="Palanquin Bold" panose="020B0004020203020204" pitchFamily="34" charset="0"/>
                <a:sym typeface="Arial"/>
              </a:defRPr>
            </a:lvl1pPr>
          </a:lstStyle>
          <a:p>
            <a:r>
              <a:rPr lang="fr-BE" dirty="0"/>
              <a:t>Content 1</a:t>
            </a:r>
            <a:endParaRPr dirty="0"/>
          </a:p>
        </p:txBody>
      </p:sp>
      <p:sp>
        <p:nvSpPr>
          <p:cNvPr id="15" name="TextBox 9">
            <a:extLst>
              <a:ext uri="{FF2B5EF4-FFF2-40B4-BE49-F238E27FC236}">
                <a16:creationId xmlns:a16="http://schemas.microsoft.com/office/drawing/2014/main" id="{E14C724D-8150-584E-B310-03760B61CF59}"/>
              </a:ext>
            </a:extLst>
          </p:cNvPr>
          <p:cNvSpPr txBox="1">
            <a:spLocks noGrp="1"/>
          </p:cNvSpPr>
          <p:nvPr>
            <p:ph type="body" sz="quarter" idx="16" hasCustomPrompt="1"/>
          </p:nvPr>
        </p:nvSpPr>
        <p:spPr>
          <a:xfrm>
            <a:off x="1959338" y="3573061"/>
            <a:ext cx="9488024" cy="369332"/>
          </a:xfrm>
          <a:prstGeom prst="rect">
            <a:avLst/>
          </a:prstGeom>
        </p:spPr>
        <p:txBody>
          <a:bodyPr wrap="square">
            <a:spAutoFit/>
          </a:bodyPr>
          <a:lstStyle>
            <a:lvl1pPr marL="0" indent="0">
              <a:lnSpc>
                <a:spcPct val="100000"/>
              </a:lnSpc>
              <a:spcBef>
                <a:spcPts val="0"/>
              </a:spcBef>
              <a:buSzTx/>
              <a:buFontTx/>
              <a:buNone/>
              <a:defRPr kumimoji="0" sz="1800" b="0" i="0" u="none" strike="noStrike" cap="none" spc="0" normalizeH="0" baseline="0" dirty="0">
                <a:ln>
                  <a:noFill/>
                </a:ln>
                <a:solidFill>
                  <a:schemeClr val="tx2"/>
                </a:solidFill>
                <a:effectLst/>
                <a:uFillTx/>
                <a:latin typeface="Palanquin Bold" panose="020B0004020203020204" pitchFamily="34" charset="0"/>
                <a:ea typeface="Palanquin Bold" panose="020B0004020203020204" pitchFamily="34" charset="0"/>
                <a:cs typeface="Palanquin Bold" panose="020B0004020203020204" pitchFamily="34" charset="0"/>
                <a:sym typeface="Arial"/>
              </a:defRPr>
            </a:lvl1pPr>
          </a:lstStyle>
          <a:p>
            <a:r>
              <a:rPr lang="fr-BE" dirty="0"/>
              <a:t>Content 2</a:t>
            </a:r>
            <a:endParaRPr dirty="0"/>
          </a:p>
        </p:txBody>
      </p:sp>
      <p:sp>
        <p:nvSpPr>
          <p:cNvPr id="16" name="TextBox 9">
            <a:extLst>
              <a:ext uri="{FF2B5EF4-FFF2-40B4-BE49-F238E27FC236}">
                <a16:creationId xmlns:a16="http://schemas.microsoft.com/office/drawing/2014/main" id="{E14C724D-8150-584E-B310-03760B61CF59}"/>
              </a:ext>
            </a:extLst>
          </p:cNvPr>
          <p:cNvSpPr txBox="1">
            <a:spLocks noGrp="1"/>
          </p:cNvSpPr>
          <p:nvPr>
            <p:ph type="body" sz="quarter" idx="17" hasCustomPrompt="1"/>
          </p:nvPr>
        </p:nvSpPr>
        <p:spPr>
          <a:xfrm>
            <a:off x="1959338" y="4223394"/>
            <a:ext cx="9488024" cy="369332"/>
          </a:xfrm>
          <a:prstGeom prst="rect">
            <a:avLst/>
          </a:prstGeom>
        </p:spPr>
        <p:txBody>
          <a:bodyPr wrap="square">
            <a:spAutoFit/>
          </a:bodyPr>
          <a:lstStyle>
            <a:lvl1pPr marL="0" indent="0">
              <a:lnSpc>
                <a:spcPct val="100000"/>
              </a:lnSpc>
              <a:spcBef>
                <a:spcPts val="0"/>
              </a:spcBef>
              <a:buSzTx/>
              <a:buFontTx/>
              <a:buNone/>
              <a:defRPr kumimoji="0" sz="1800" b="0" i="0" u="none" strike="noStrike" cap="none" spc="0" normalizeH="0" baseline="0" dirty="0">
                <a:ln>
                  <a:noFill/>
                </a:ln>
                <a:solidFill>
                  <a:schemeClr val="tx2"/>
                </a:solidFill>
                <a:effectLst/>
                <a:uFillTx/>
                <a:latin typeface="Palanquin Bold" panose="020B0004020203020204" pitchFamily="34" charset="0"/>
                <a:ea typeface="Palanquin Bold" panose="020B0004020203020204" pitchFamily="34" charset="0"/>
                <a:cs typeface="Palanquin Bold" panose="020B0004020203020204" pitchFamily="34" charset="0"/>
                <a:sym typeface="Arial"/>
              </a:defRPr>
            </a:lvl1pPr>
          </a:lstStyle>
          <a:p>
            <a:r>
              <a:rPr lang="fr-BE" dirty="0"/>
              <a:t>Content 3</a:t>
            </a:r>
            <a:endParaRPr dirty="0"/>
          </a:p>
        </p:txBody>
      </p:sp>
      <p:sp>
        <p:nvSpPr>
          <p:cNvPr id="17" name="TextBox 9">
            <a:extLst>
              <a:ext uri="{FF2B5EF4-FFF2-40B4-BE49-F238E27FC236}">
                <a16:creationId xmlns:a16="http://schemas.microsoft.com/office/drawing/2014/main" id="{E14C724D-8150-584E-B310-03760B61CF59}"/>
              </a:ext>
            </a:extLst>
          </p:cNvPr>
          <p:cNvSpPr txBox="1">
            <a:spLocks noGrp="1"/>
          </p:cNvSpPr>
          <p:nvPr>
            <p:ph type="body" sz="quarter" idx="18" hasCustomPrompt="1"/>
          </p:nvPr>
        </p:nvSpPr>
        <p:spPr>
          <a:xfrm>
            <a:off x="1959338" y="4873947"/>
            <a:ext cx="9488024" cy="369332"/>
          </a:xfrm>
          <a:prstGeom prst="rect">
            <a:avLst/>
          </a:prstGeom>
        </p:spPr>
        <p:txBody>
          <a:bodyPr wrap="square">
            <a:spAutoFit/>
          </a:bodyPr>
          <a:lstStyle>
            <a:lvl1pPr marL="0" indent="0">
              <a:lnSpc>
                <a:spcPct val="100000"/>
              </a:lnSpc>
              <a:spcBef>
                <a:spcPts val="0"/>
              </a:spcBef>
              <a:buSzTx/>
              <a:buFontTx/>
              <a:buNone/>
              <a:defRPr kumimoji="0" sz="1800" b="0" i="0" u="none" strike="noStrike" cap="none" spc="0" normalizeH="0" baseline="0" dirty="0">
                <a:ln>
                  <a:noFill/>
                </a:ln>
                <a:solidFill>
                  <a:schemeClr val="tx2"/>
                </a:solidFill>
                <a:effectLst/>
                <a:uFillTx/>
                <a:latin typeface="Palanquin Bold" panose="020B0004020203020204" pitchFamily="34" charset="0"/>
                <a:ea typeface="Palanquin Bold" panose="020B0004020203020204" pitchFamily="34" charset="0"/>
                <a:cs typeface="Palanquin Bold" panose="020B0004020203020204" pitchFamily="34" charset="0"/>
                <a:sym typeface="Arial"/>
              </a:defRPr>
            </a:lvl1pPr>
          </a:lstStyle>
          <a:p>
            <a:r>
              <a:rPr lang="fr-BE" dirty="0"/>
              <a:t>Conclusion</a:t>
            </a:r>
            <a:endParaRPr dirty="0"/>
          </a:p>
        </p:txBody>
      </p:sp>
      <p:sp>
        <p:nvSpPr>
          <p:cNvPr id="18" name="Text Placeholder 5"/>
          <p:cNvSpPr>
            <a:spLocks noGrp="1"/>
          </p:cNvSpPr>
          <p:nvPr>
            <p:ph type="body" sz="quarter" idx="19" hasCustomPrompt="1"/>
          </p:nvPr>
        </p:nvSpPr>
        <p:spPr>
          <a:xfrm>
            <a:off x="1068800" y="2246070"/>
            <a:ext cx="533400" cy="498475"/>
          </a:xfrm>
          <a:prstGeom prst="rect">
            <a:avLst/>
          </a:prstGeom>
          <a:solidFill>
            <a:srgbClr val="008990"/>
          </a:solidFill>
          <a:effectLst>
            <a:softEdge rad="12700"/>
          </a:effectLst>
        </p:spPr>
        <p:txBody>
          <a:bodyPr anchor="ctr"/>
          <a:lstStyle>
            <a:lvl1pPr marL="0" indent="0" algn="ctr">
              <a:buNone/>
              <a:defRPr sz="2400">
                <a:solidFill>
                  <a:schemeClr val="bg1"/>
                </a:solidFill>
                <a:latin typeface="Palanquin Bold" panose="020B0004020203020204" pitchFamily="34" charset="0"/>
                <a:cs typeface="Palanquin Bold" panose="020B0004020203020204" pitchFamily="34" charset="0"/>
              </a:defRPr>
            </a:lvl1pPr>
          </a:lstStyle>
          <a:p>
            <a:pPr lvl="0"/>
            <a:r>
              <a:rPr lang="en-US" dirty="0"/>
              <a:t>1</a:t>
            </a:r>
            <a:endParaRPr lang="fr-BE" dirty="0"/>
          </a:p>
        </p:txBody>
      </p:sp>
      <p:sp>
        <p:nvSpPr>
          <p:cNvPr id="19" name="Text Placeholder 5"/>
          <p:cNvSpPr>
            <a:spLocks noGrp="1"/>
          </p:cNvSpPr>
          <p:nvPr>
            <p:ph type="body" sz="quarter" idx="20" hasCustomPrompt="1"/>
          </p:nvPr>
        </p:nvSpPr>
        <p:spPr>
          <a:xfrm>
            <a:off x="1068800" y="2879796"/>
            <a:ext cx="533400" cy="498475"/>
          </a:xfrm>
          <a:prstGeom prst="rect">
            <a:avLst/>
          </a:prstGeom>
          <a:solidFill>
            <a:srgbClr val="008990"/>
          </a:solidFill>
          <a:effectLst>
            <a:softEdge rad="12700"/>
          </a:effectLst>
        </p:spPr>
        <p:txBody>
          <a:bodyPr anchor="ctr"/>
          <a:lstStyle>
            <a:lvl1pPr marL="0" indent="0" algn="ctr">
              <a:buNone/>
              <a:defRPr sz="2400">
                <a:solidFill>
                  <a:schemeClr val="bg1"/>
                </a:solidFill>
                <a:latin typeface="Palanquin Bold" panose="020B0004020203020204" pitchFamily="34" charset="0"/>
                <a:cs typeface="Palanquin Bold" panose="020B0004020203020204" pitchFamily="34" charset="0"/>
              </a:defRPr>
            </a:lvl1pPr>
          </a:lstStyle>
          <a:p>
            <a:pPr lvl="0"/>
            <a:r>
              <a:rPr lang="en-US" dirty="0"/>
              <a:t>2</a:t>
            </a:r>
            <a:endParaRPr lang="fr-BE" dirty="0"/>
          </a:p>
        </p:txBody>
      </p:sp>
      <p:sp>
        <p:nvSpPr>
          <p:cNvPr id="20" name="Text Placeholder 5"/>
          <p:cNvSpPr>
            <a:spLocks noGrp="1"/>
          </p:cNvSpPr>
          <p:nvPr>
            <p:ph type="body" sz="quarter" idx="21" hasCustomPrompt="1"/>
          </p:nvPr>
        </p:nvSpPr>
        <p:spPr>
          <a:xfrm>
            <a:off x="1068800" y="3513522"/>
            <a:ext cx="533400" cy="498475"/>
          </a:xfrm>
          <a:prstGeom prst="rect">
            <a:avLst/>
          </a:prstGeom>
          <a:solidFill>
            <a:srgbClr val="008990"/>
          </a:solidFill>
          <a:effectLst>
            <a:softEdge rad="12700"/>
          </a:effectLst>
        </p:spPr>
        <p:txBody>
          <a:bodyPr anchor="ctr"/>
          <a:lstStyle>
            <a:lvl1pPr marL="0" indent="0" algn="ctr">
              <a:buNone/>
              <a:defRPr sz="2400">
                <a:solidFill>
                  <a:schemeClr val="bg1"/>
                </a:solidFill>
                <a:latin typeface="Palanquin Bold" panose="020B0004020203020204" pitchFamily="34" charset="0"/>
                <a:cs typeface="Palanquin Bold" panose="020B0004020203020204" pitchFamily="34" charset="0"/>
              </a:defRPr>
            </a:lvl1pPr>
          </a:lstStyle>
          <a:p>
            <a:pPr lvl="0"/>
            <a:r>
              <a:rPr lang="en-US" dirty="0"/>
              <a:t>3</a:t>
            </a:r>
            <a:endParaRPr lang="fr-BE" dirty="0"/>
          </a:p>
        </p:txBody>
      </p:sp>
      <p:sp>
        <p:nvSpPr>
          <p:cNvPr id="21" name="Text Placeholder 5"/>
          <p:cNvSpPr>
            <a:spLocks noGrp="1"/>
          </p:cNvSpPr>
          <p:nvPr>
            <p:ph type="body" sz="quarter" idx="22" hasCustomPrompt="1"/>
          </p:nvPr>
        </p:nvSpPr>
        <p:spPr>
          <a:xfrm>
            <a:off x="1068800" y="4158823"/>
            <a:ext cx="533400" cy="498475"/>
          </a:xfrm>
          <a:prstGeom prst="rect">
            <a:avLst/>
          </a:prstGeom>
          <a:solidFill>
            <a:srgbClr val="008990"/>
          </a:solidFill>
          <a:effectLst>
            <a:softEdge rad="12700"/>
          </a:effectLst>
        </p:spPr>
        <p:txBody>
          <a:bodyPr anchor="ctr"/>
          <a:lstStyle>
            <a:lvl1pPr marL="0" indent="0" algn="ctr">
              <a:buNone/>
              <a:defRPr sz="2400">
                <a:solidFill>
                  <a:schemeClr val="bg1"/>
                </a:solidFill>
                <a:latin typeface="Palanquin Bold" panose="020B0004020203020204" pitchFamily="34" charset="0"/>
                <a:cs typeface="Palanquin Bold" panose="020B0004020203020204" pitchFamily="34" charset="0"/>
              </a:defRPr>
            </a:lvl1pPr>
          </a:lstStyle>
          <a:p>
            <a:pPr lvl="0"/>
            <a:r>
              <a:rPr lang="en-US" dirty="0"/>
              <a:t>4</a:t>
            </a:r>
            <a:endParaRPr lang="fr-BE" dirty="0"/>
          </a:p>
        </p:txBody>
      </p:sp>
      <p:sp>
        <p:nvSpPr>
          <p:cNvPr id="22" name="Text Placeholder 5"/>
          <p:cNvSpPr>
            <a:spLocks noGrp="1"/>
          </p:cNvSpPr>
          <p:nvPr>
            <p:ph type="body" sz="quarter" idx="23" hasCustomPrompt="1"/>
          </p:nvPr>
        </p:nvSpPr>
        <p:spPr>
          <a:xfrm>
            <a:off x="1068800" y="4809698"/>
            <a:ext cx="533400" cy="498475"/>
          </a:xfrm>
          <a:prstGeom prst="rect">
            <a:avLst/>
          </a:prstGeom>
          <a:solidFill>
            <a:srgbClr val="008990"/>
          </a:solidFill>
          <a:effectLst>
            <a:softEdge rad="12700"/>
          </a:effectLst>
        </p:spPr>
        <p:txBody>
          <a:bodyPr anchor="ctr"/>
          <a:lstStyle>
            <a:lvl1pPr marL="0" indent="0" algn="ctr">
              <a:buNone/>
              <a:defRPr sz="2400">
                <a:solidFill>
                  <a:schemeClr val="bg1"/>
                </a:solidFill>
                <a:latin typeface="Palanquin Bold" panose="020B0004020203020204" pitchFamily="34" charset="0"/>
                <a:cs typeface="Palanquin Bold" panose="020B0004020203020204" pitchFamily="34" charset="0"/>
              </a:defRPr>
            </a:lvl1pPr>
          </a:lstStyle>
          <a:p>
            <a:pPr lvl="0"/>
            <a:r>
              <a:rPr lang="en-US" dirty="0"/>
              <a:t>5</a:t>
            </a:r>
            <a:endParaRPr lang="fr-BE" dirty="0"/>
          </a:p>
        </p:txBody>
      </p:sp>
      <p:pic>
        <p:nvPicPr>
          <p:cNvPr id="24" name="Picture 7" descr="Picture 7"/>
          <p:cNvPicPr>
            <a:picLocks noChangeAspect="1"/>
          </p:cNvPicPr>
          <p:nvPr userDrawn="1"/>
        </p:nvPicPr>
        <p:blipFill>
          <a:blip r:embed="rId2"/>
          <a:stretch>
            <a:fillRect/>
          </a:stretch>
        </p:blipFill>
        <p:spPr>
          <a:xfrm>
            <a:off x="9626662" y="6038660"/>
            <a:ext cx="2280741" cy="462231"/>
          </a:xfrm>
          <a:prstGeom prst="rect">
            <a:avLst/>
          </a:prstGeom>
          <a:ln w="12700">
            <a:miter lim="400000"/>
          </a:ln>
        </p:spPr>
      </p:pic>
    </p:spTree>
    <p:extLst>
      <p:ext uri="{BB962C8B-B14F-4D97-AF65-F5344CB8AC3E}">
        <p14:creationId xmlns:p14="http://schemas.microsoft.com/office/powerpoint/2010/main" val="421216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utured Text Slide">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492EFA-ABF7-5844-AC8A-8D3823339386}"/>
              </a:ext>
            </a:extLst>
          </p:cNvPr>
          <p:cNvSpPr/>
          <p:nvPr userDrawn="1"/>
        </p:nvSpPr>
        <p:spPr>
          <a:xfrm>
            <a:off x="-1" y="889092"/>
            <a:ext cx="146101" cy="351693"/>
          </a:xfrm>
          <a:prstGeom prst="rect">
            <a:avLst/>
          </a:prstGeom>
          <a:solidFill>
            <a:srgbClr val="008990"/>
          </a:solidFill>
          <a:ln w="12700">
            <a:miter lim="400000"/>
          </a:ln>
        </p:spPr>
        <p:txBody>
          <a:bodyPr lIns="45719" rIns="45719" anchor="ctr"/>
          <a:lstStyle/>
          <a:p>
            <a:pPr algn="just">
              <a:defRPr>
                <a:solidFill>
                  <a:srgbClr val="FFFFFF"/>
                </a:solidFill>
              </a:defRPr>
            </a:pPr>
            <a:endParaRPr/>
          </a:p>
        </p:txBody>
      </p:sp>
      <p:sp>
        <p:nvSpPr>
          <p:cNvPr id="12" name="TextBox 9">
            <a:extLst>
              <a:ext uri="{FF2B5EF4-FFF2-40B4-BE49-F238E27FC236}">
                <a16:creationId xmlns:a16="http://schemas.microsoft.com/office/drawing/2014/main" id="{E14C724D-8150-584E-B310-03760B61CF59}"/>
              </a:ext>
            </a:extLst>
          </p:cNvPr>
          <p:cNvSpPr txBox="1">
            <a:spLocks noGrp="1"/>
          </p:cNvSpPr>
          <p:nvPr>
            <p:ph type="body" sz="quarter" idx="13" hasCustomPrompt="1"/>
          </p:nvPr>
        </p:nvSpPr>
        <p:spPr>
          <a:xfrm>
            <a:off x="281008" y="745829"/>
            <a:ext cx="11166353" cy="707886"/>
          </a:xfrm>
          <a:prstGeom prst="rect">
            <a:avLst/>
          </a:prstGeom>
        </p:spPr>
        <p:txBody>
          <a:bodyPr wrap="square">
            <a:spAutoFit/>
          </a:bodyPr>
          <a:lstStyle>
            <a:lvl1pPr marL="0" indent="0">
              <a:lnSpc>
                <a:spcPct val="100000"/>
              </a:lnSpc>
              <a:spcBef>
                <a:spcPts val="0"/>
              </a:spcBef>
              <a:buSzTx/>
              <a:buFontTx/>
              <a:buNone/>
              <a:defRPr sz="4000" baseline="0">
                <a:solidFill>
                  <a:srgbClr val="008990"/>
                </a:solidFill>
                <a:latin typeface="Palanquin Bold"/>
                <a:ea typeface="Palanquin Bold"/>
                <a:cs typeface="Palanquin Bold"/>
                <a:sym typeface="Palanquin Bold"/>
              </a:defRPr>
            </a:lvl1pPr>
          </a:lstStyle>
          <a:p>
            <a:r>
              <a:rPr lang="fr-BE" dirty="0"/>
              <a:t>Put </a:t>
            </a:r>
            <a:r>
              <a:rPr lang="fr-BE" dirty="0" err="1"/>
              <a:t>title</a:t>
            </a:r>
            <a:r>
              <a:rPr lang="fr-BE" dirty="0"/>
              <a:t> </a:t>
            </a:r>
            <a:r>
              <a:rPr lang="fr-BE" dirty="0" err="1"/>
              <a:t>here</a:t>
            </a:r>
            <a:endParaRPr dirty="0"/>
          </a:p>
        </p:txBody>
      </p:sp>
      <p:sp>
        <p:nvSpPr>
          <p:cNvPr id="23" name="TextBox 9">
            <a:extLst>
              <a:ext uri="{FF2B5EF4-FFF2-40B4-BE49-F238E27FC236}">
                <a16:creationId xmlns:a16="http://schemas.microsoft.com/office/drawing/2014/main" id="{E14C724D-8150-584E-B310-03760B61CF59}"/>
              </a:ext>
            </a:extLst>
          </p:cNvPr>
          <p:cNvSpPr txBox="1">
            <a:spLocks noGrp="1"/>
          </p:cNvSpPr>
          <p:nvPr>
            <p:ph type="body" sz="quarter" idx="16" hasCustomPrompt="1"/>
          </p:nvPr>
        </p:nvSpPr>
        <p:spPr>
          <a:xfrm>
            <a:off x="1959337" y="3434889"/>
            <a:ext cx="9488024" cy="646331"/>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sz="1800" b="0" i="0" u="none" strike="noStrike" cap="none" spc="0" normalizeH="0" baseline="0">
                <a:ln>
                  <a:noFill/>
                </a:ln>
                <a:solidFill>
                  <a:srgbClr val="1A4652"/>
                </a:solidFill>
                <a:effectLst/>
                <a:uFillTx/>
                <a:latin typeface="Palanquin Regular"/>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Lorem</a:t>
            </a:r>
            <a:r>
              <a:rPr lang="fr-BE" dirty="0"/>
              <a:t> </a:t>
            </a:r>
            <a:r>
              <a:rPr lang="fr-BE" dirty="0" err="1"/>
              <a:t>ipsum</a:t>
            </a:r>
            <a:r>
              <a:rPr lang="fr-BE" dirty="0"/>
              <a:t> </a:t>
            </a:r>
            <a:r>
              <a:rPr lang="fr-BE" dirty="0" err="1"/>
              <a:t>dolor</a:t>
            </a:r>
            <a:r>
              <a:rPr lang="fr-BE" dirty="0"/>
              <a:t> </a:t>
            </a:r>
            <a:r>
              <a:rPr lang="fr-BE" dirty="0" err="1"/>
              <a:t>sit</a:t>
            </a:r>
            <a:r>
              <a:rPr lang="fr-BE" dirty="0"/>
              <a:t> </a:t>
            </a:r>
            <a:r>
              <a:rPr lang="fr-BE" dirty="0" err="1"/>
              <a:t>amet</a:t>
            </a:r>
            <a:r>
              <a:rPr lang="fr-BE" dirty="0"/>
              <a:t>, </a:t>
            </a:r>
            <a:r>
              <a:rPr lang="fr-BE" dirty="0" err="1"/>
              <a:t>consectetur</a:t>
            </a:r>
            <a:r>
              <a:rPr lang="fr-BE" dirty="0"/>
              <a:t> </a:t>
            </a:r>
            <a:r>
              <a:rPr lang="fr-BE" dirty="0" err="1"/>
              <a:t>adipiscing</a:t>
            </a:r>
            <a:r>
              <a:rPr lang="fr-BE" dirty="0"/>
              <a:t> </a:t>
            </a:r>
            <a:r>
              <a:rPr lang="fr-BE" dirty="0" err="1"/>
              <a:t>elit</a:t>
            </a:r>
            <a:r>
              <a:rPr lang="fr-BE" dirty="0"/>
              <a:t>, </a:t>
            </a:r>
            <a:r>
              <a:rPr lang="fr-BE" dirty="0" err="1"/>
              <a:t>sed</a:t>
            </a:r>
            <a:r>
              <a:rPr lang="fr-BE" dirty="0"/>
              <a:t> do </a:t>
            </a:r>
            <a:r>
              <a:rPr lang="fr-BE" dirty="0" err="1"/>
              <a:t>eiusmod</a:t>
            </a:r>
            <a:r>
              <a:rPr lang="fr-BE" dirty="0"/>
              <a:t> </a:t>
            </a:r>
            <a:r>
              <a:rPr lang="fr-BE" dirty="0" err="1"/>
              <a:t>tempor</a:t>
            </a:r>
            <a:r>
              <a:rPr lang="fr-BE" dirty="0"/>
              <a:t> </a:t>
            </a:r>
            <a:r>
              <a:rPr lang="fr-BE" dirty="0" err="1"/>
              <a:t>incididunt</a:t>
            </a:r>
            <a:r>
              <a:rPr lang="fr-BE" dirty="0"/>
              <a:t> ut </a:t>
            </a:r>
            <a:r>
              <a:rPr lang="fr-BE" dirty="0" err="1"/>
              <a:t>labore</a:t>
            </a:r>
            <a:r>
              <a:rPr lang="fr-BE" dirty="0"/>
              <a:t> et </a:t>
            </a:r>
            <a:r>
              <a:rPr lang="fr-BE" dirty="0" err="1"/>
              <a:t>dolore</a:t>
            </a:r>
            <a:r>
              <a:rPr lang="fr-BE" dirty="0"/>
              <a:t> magna </a:t>
            </a:r>
            <a:r>
              <a:rPr lang="fr-BE" dirty="0" err="1"/>
              <a:t>aliqua</a:t>
            </a:r>
            <a:r>
              <a:rPr lang="fr-BE" dirty="0"/>
              <a:t>. </a:t>
            </a:r>
          </a:p>
        </p:txBody>
      </p:sp>
      <p:sp>
        <p:nvSpPr>
          <p:cNvPr id="24" name="TextBox 9">
            <a:extLst>
              <a:ext uri="{FF2B5EF4-FFF2-40B4-BE49-F238E27FC236}">
                <a16:creationId xmlns:a16="http://schemas.microsoft.com/office/drawing/2014/main" id="{E14C724D-8150-584E-B310-03760B61CF59}"/>
              </a:ext>
            </a:extLst>
          </p:cNvPr>
          <p:cNvSpPr txBox="1">
            <a:spLocks noGrp="1"/>
          </p:cNvSpPr>
          <p:nvPr>
            <p:ph type="body" sz="quarter" idx="27" hasCustomPrompt="1"/>
          </p:nvPr>
        </p:nvSpPr>
        <p:spPr>
          <a:xfrm>
            <a:off x="1959338" y="2234495"/>
            <a:ext cx="9488024" cy="646331"/>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sz="1800" b="0" i="0" u="none" strike="noStrike" cap="none" spc="0" normalizeH="0" baseline="0" dirty="0">
                <a:ln>
                  <a:noFill/>
                </a:ln>
                <a:solidFill>
                  <a:srgbClr val="184652"/>
                </a:solidFill>
                <a:effectLst/>
                <a:uFillTx/>
                <a:latin typeface="Palanquin Regular"/>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Lorem</a:t>
            </a:r>
            <a:r>
              <a:rPr lang="fr-BE" dirty="0"/>
              <a:t> </a:t>
            </a:r>
            <a:r>
              <a:rPr lang="fr-BE" dirty="0" err="1"/>
              <a:t>ipsum</a:t>
            </a:r>
            <a:r>
              <a:rPr lang="fr-BE" dirty="0"/>
              <a:t> </a:t>
            </a:r>
            <a:r>
              <a:rPr lang="fr-BE" dirty="0" err="1"/>
              <a:t>dolor</a:t>
            </a:r>
            <a:r>
              <a:rPr lang="fr-BE" dirty="0"/>
              <a:t> </a:t>
            </a:r>
            <a:r>
              <a:rPr lang="fr-BE" dirty="0" err="1"/>
              <a:t>sit</a:t>
            </a:r>
            <a:r>
              <a:rPr lang="fr-BE" dirty="0"/>
              <a:t> </a:t>
            </a:r>
            <a:r>
              <a:rPr lang="fr-BE" dirty="0" err="1"/>
              <a:t>amet</a:t>
            </a:r>
            <a:r>
              <a:rPr lang="fr-BE" dirty="0"/>
              <a:t>, </a:t>
            </a:r>
            <a:r>
              <a:rPr lang="fr-BE" dirty="0" err="1"/>
              <a:t>consectetur</a:t>
            </a:r>
            <a:r>
              <a:rPr lang="fr-BE" dirty="0"/>
              <a:t> </a:t>
            </a:r>
            <a:r>
              <a:rPr lang="fr-BE" dirty="0" err="1"/>
              <a:t>adipiscing</a:t>
            </a:r>
            <a:r>
              <a:rPr lang="fr-BE" dirty="0"/>
              <a:t> </a:t>
            </a:r>
            <a:r>
              <a:rPr lang="fr-BE" dirty="0" err="1"/>
              <a:t>elit</a:t>
            </a:r>
            <a:r>
              <a:rPr lang="fr-BE" dirty="0"/>
              <a:t>, </a:t>
            </a:r>
            <a:r>
              <a:rPr lang="fr-BE" dirty="0" err="1"/>
              <a:t>sed</a:t>
            </a:r>
            <a:r>
              <a:rPr lang="fr-BE" dirty="0"/>
              <a:t> do </a:t>
            </a:r>
            <a:r>
              <a:rPr lang="fr-BE" dirty="0" err="1"/>
              <a:t>eiusmod</a:t>
            </a:r>
            <a:r>
              <a:rPr lang="fr-BE" dirty="0"/>
              <a:t> </a:t>
            </a:r>
            <a:r>
              <a:rPr lang="fr-BE" dirty="0" err="1"/>
              <a:t>tempor</a:t>
            </a:r>
            <a:r>
              <a:rPr lang="fr-BE" dirty="0"/>
              <a:t> </a:t>
            </a:r>
            <a:r>
              <a:rPr lang="fr-BE" dirty="0" err="1"/>
              <a:t>incididunt</a:t>
            </a:r>
            <a:r>
              <a:rPr lang="fr-BE" dirty="0"/>
              <a:t> ut </a:t>
            </a:r>
            <a:r>
              <a:rPr lang="fr-BE" dirty="0" err="1"/>
              <a:t>labore</a:t>
            </a:r>
            <a:r>
              <a:rPr lang="fr-BE" dirty="0"/>
              <a:t> et </a:t>
            </a:r>
            <a:r>
              <a:rPr lang="fr-BE" dirty="0" err="1"/>
              <a:t>dolore</a:t>
            </a:r>
            <a:r>
              <a:rPr lang="fr-BE" dirty="0"/>
              <a:t> magna </a:t>
            </a:r>
            <a:r>
              <a:rPr lang="fr-BE" dirty="0" err="1"/>
              <a:t>aliqua</a:t>
            </a:r>
            <a:r>
              <a:rPr lang="fr-BE" dirty="0"/>
              <a:t>. </a:t>
            </a:r>
          </a:p>
        </p:txBody>
      </p:sp>
      <p:sp>
        <p:nvSpPr>
          <p:cNvPr id="25" name="Text Placeholder 9">
            <a:extLst>
              <a:ext uri="{FF2B5EF4-FFF2-40B4-BE49-F238E27FC236}">
                <a16:creationId xmlns:a16="http://schemas.microsoft.com/office/drawing/2014/main" id="{E14C724D-8150-584E-B310-03760B61CF59}"/>
              </a:ext>
            </a:extLst>
          </p:cNvPr>
          <p:cNvSpPr txBox="1">
            <a:spLocks noGrp="1"/>
          </p:cNvSpPr>
          <p:nvPr>
            <p:ph type="body" sz="quarter" idx="28" hasCustomPrompt="1"/>
          </p:nvPr>
        </p:nvSpPr>
        <p:spPr>
          <a:xfrm>
            <a:off x="1959338" y="4635283"/>
            <a:ext cx="9488024" cy="646331"/>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sz="1800" b="0" i="0" u="none" strike="noStrike" cap="none" spc="0" normalizeH="0" baseline="0">
                <a:ln>
                  <a:noFill/>
                </a:ln>
                <a:solidFill>
                  <a:srgbClr val="1A4652"/>
                </a:solidFill>
                <a:effectLst/>
                <a:uFillTx/>
                <a:latin typeface="Palanquin Regular"/>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Lorem</a:t>
            </a:r>
            <a:r>
              <a:rPr lang="fr-BE" dirty="0"/>
              <a:t> </a:t>
            </a:r>
            <a:r>
              <a:rPr lang="fr-BE" dirty="0" err="1"/>
              <a:t>ipsum</a:t>
            </a:r>
            <a:r>
              <a:rPr lang="fr-BE" dirty="0"/>
              <a:t> </a:t>
            </a:r>
            <a:r>
              <a:rPr lang="fr-BE" dirty="0" err="1"/>
              <a:t>dolor</a:t>
            </a:r>
            <a:r>
              <a:rPr lang="fr-BE" dirty="0"/>
              <a:t> </a:t>
            </a:r>
            <a:r>
              <a:rPr lang="fr-BE" dirty="0" err="1"/>
              <a:t>sit</a:t>
            </a:r>
            <a:r>
              <a:rPr lang="fr-BE" dirty="0"/>
              <a:t> </a:t>
            </a:r>
            <a:r>
              <a:rPr lang="fr-BE" dirty="0" err="1"/>
              <a:t>amet</a:t>
            </a:r>
            <a:r>
              <a:rPr lang="fr-BE" dirty="0"/>
              <a:t>, </a:t>
            </a:r>
            <a:r>
              <a:rPr lang="fr-BE" dirty="0" err="1"/>
              <a:t>consectetur</a:t>
            </a:r>
            <a:r>
              <a:rPr lang="fr-BE" dirty="0"/>
              <a:t> </a:t>
            </a:r>
            <a:r>
              <a:rPr lang="fr-BE" dirty="0" err="1"/>
              <a:t>adipiscing</a:t>
            </a:r>
            <a:r>
              <a:rPr lang="fr-BE" dirty="0"/>
              <a:t> </a:t>
            </a:r>
            <a:r>
              <a:rPr lang="fr-BE" dirty="0" err="1"/>
              <a:t>elit</a:t>
            </a:r>
            <a:r>
              <a:rPr lang="fr-BE" dirty="0"/>
              <a:t>, </a:t>
            </a:r>
            <a:r>
              <a:rPr lang="fr-BE" dirty="0" err="1"/>
              <a:t>sed</a:t>
            </a:r>
            <a:r>
              <a:rPr lang="fr-BE" dirty="0"/>
              <a:t> do </a:t>
            </a:r>
            <a:r>
              <a:rPr lang="fr-BE" dirty="0" err="1"/>
              <a:t>eiusmod</a:t>
            </a:r>
            <a:r>
              <a:rPr lang="fr-BE" dirty="0"/>
              <a:t> </a:t>
            </a:r>
            <a:r>
              <a:rPr lang="fr-BE" dirty="0" err="1"/>
              <a:t>tempor</a:t>
            </a:r>
            <a:r>
              <a:rPr lang="fr-BE" dirty="0"/>
              <a:t> </a:t>
            </a:r>
            <a:r>
              <a:rPr lang="fr-BE" dirty="0" err="1"/>
              <a:t>incididunt</a:t>
            </a:r>
            <a:r>
              <a:rPr lang="fr-BE" dirty="0"/>
              <a:t> ut </a:t>
            </a:r>
            <a:r>
              <a:rPr lang="fr-BE" dirty="0" err="1"/>
              <a:t>labore</a:t>
            </a:r>
            <a:r>
              <a:rPr lang="fr-BE" dirty="0"/>
              <a:t> et </a:t>
            </a:r>
            <a:r>
              <a:rPr lang="fr-BE" dirty="0" err="1"/>
              <a:t>dolore</a:t>
            </a:r>
            <a:r>
              <a:rPr lang="fr-BE" dirty="0"/>
              <a:t> magna </a:t>
            </a:r>
            <a:r>
              <a:rPr lang="fr-BE" dirty="0" err="1"/>
              <a:t>aliqua</a:t>
            </a:r>
            <a:r>
              <a:rPr lang="fr-BE" dirty="0"/>
              <a:t>. </a:t>
            </a:r>
          </a:p>
        </p:txBody>
      </p:sp>
      <p:sp>
        <p:nvSpPr>
          <p:cNvPr id="26" name="Text Placeholder 5"/>
          <p:cNvSpPr>
            <a:spLocks noGrp="1"/>
          </p:cNvSpPr>
          <p:nvPr>
            <p:ph type="body" sz="quarter" idx="24" hasCustomPrompt="1"/>
          </p:nvPr>
        </p:nvSpPr>
        <p:spPr>
          <a:xfrm>
            <a:off x="1055131" y="2234495"/>
            <a:ext cx="690913" cy="645675"/>
          </a:xfrm>
          <a:prstGeom prst="rect">
            <a:avLst/>
          </a:prstGeom>
          <a:solidFill>
            <a:srgbClr val="008990"/>
          </a:solidFill>
          <a:effectLst>
            <a:softEdge rad="12700"/>
          </a:effectLst>
        </p:spPr>
        <p:txBody>
          <a:bodyPr anchor="ctr"/>
          <a:lstStyle>
            <a:lvl1pPr marL="0" indent="0" algn="ctr">
              <a:buNone/>
              <a:defRPr sz="2400">
                <a:solidFill>
                  <a:schemeClr val="bg1"/>
                </a:solidFill>
                <a:latin typeface="Palanquin" panose="020B0004020203020204" pitchFamily="34" charset="0"/>
                <a:cs typeface="Palanquin" panose="020B0004020203020204" pitchFamily="34" charset="0"/>
              </a:defRPr>
            </a:lvl1pPr>
          </a:lstStyle>
          <a:p>
            <a:pPr lvl="0"/>
            <a:r>
              <a:rPr lang="en-US" dirty="0"/>
              <a:t>1</a:t>
            </a:r>
            <a:endParaRPr lang="fr-BE" dirty="0"/>
          </a:p>
        </p:txBody>
      </p:sp>
      <p:sp>
        <p:nvSpPr>
          <p:cNvPr id="27" name="Text Placeholder 5"/>
          <p:cNvSpPr>
            <a:spLocks noGrp="1"/>
          </p:cNvSpPr>
          <p:nvPr>
            <p:ph type="body" sz="quarter" idx="25" hasCustomPrompt="1"/>
          </p:nvPr>
        </p:nvSpPr>
        <p:spPr>
          <a:xfrm>
            <a:off x="1064972" y="3434889"/>
            <a:ext cx="690913" cy="645675"/>
          </a:xfrm>
          <a:prstGeom prst="rect">
            <a:avLst/>
          </a:prstGeom>
          <a:solidFill>
            <a:srgbClr val="008990"/>
          </a:solidFill>
          <a:effectLst>
            <a:softEdge rad="12700"/>
          </a:effectLst>
        </p:spPr>
        <p:txBody>
          <a:bodyPr anchor="ctr"/>
          <a:lstStyle>
            <a:lvl1pPr marL="0" indent="0" algn="ctr">
              <a:buNone/>
              <a:defRPr sz="2400">
                <a:solidFill>
                  <a:schemeClr val="bg1"/>
                </a:solidFill>
                <a:latin typeface="Palanquin" panose="020B0004020203020204" pitchFamily="34" charset="0"/>
                <a:cs typeface="Palanquin" panose="020B0004020203020204" pitchFamily="34" charset="0"/>
              </a:defRPr>
            </a:lvl1pPr>
          </a:lstStyle>
          <a:p>
            <a:pPr lvl="0"/>
            <a:r>
              <a:rPr lang="en-US" dirty="0"/>
              <a:t>2</a:t>
            </a:r>
            <a:endParaRPr lang="fr-BE" dirty="0"/>
          </a:p>
        </p:txBody>
      </p:sp>
      <p:sp>
        <p:nvSpPr>
          <p:cNvPr id="28" name="Text Placeholder 5"/>
          <p:cNvSpPr>
            <a:spLocks noGrp="1"/>
          </p:cNvSpPr>
          <p:nvPr>
            <p:ph type="body" sz="quarter" idx="26" hasCustomPrompt="1"/>
          </p:nvPr>
        </p:nvSpPr>
        <p:spPr>
          <a:xfrm>
            <a:off x="1055130" y="4635283"/>
            <a:ext cx="690913" cy="645675"/>
          </a:xfrm>
          <a:prstGeom prst="rect">
            <a:avLst/>
          </a:prstGeom>
          <a:solidFill>
            <a:srgbClr val="008990"/>
          </a:solidFill>
          <a:effectLst>
            <a:softEdge rad="12700"/>
          </a:effectLst>
        </p:spPr>
        <p:txBody>
          <a:bodyPr anchor="ctr"/>
          <a:lstStyle>
            <a:lvl1pPr marL="0" indent="0" algn="ctr">
              <a:buNone/>
              <a:defRPr sz="2400">
                <a:solidFill>
                  <a:schemeClr val="bg1"/>
                </a:solidFill>
                <a:latin typeface="Palanquin" panose="020B0004020203020204" pitchFamily="34" charset="0"/>
                <a:cs typeface="Palanquin" panose="020B0004020203020204" pitchFamily="34" charset="0"/>
              </a:defRPr>
            </a:lvl1pPr>
          </a:lstStyle>
          <a:p>
            <a:pPr lvl="0"/>
            <a:r>
              <a:rPr lang="en-US" dirty="0"/>
              <a:t>3</a:t>
            </a:r>
            <a:endParaRPr lang="fr-BE" dirty="0"/>
          </a:p>
        </p:txBody>
      </p:sp>
      <p:pic>
        <p:nvPicPr>
          <p:cNvPr id="13" name="Picture 7" descr="Picture 7"/>
          <p:cNvPicPr>
            <a:picLocks noChangeAspect="1"/>
          </p:cNvPicPr>
          <p:nvPr userDrawn="1"/>
        </p:nvPicPr>
        <p:blipFill>
          <a:blip r:embed="rId2"/>
          <a:stretch>
            <a:fillRect/>
          </a:stretch>
        </p:blipFill>
        <p:spPr>
          <a:xfrm>
            <a:off x="9626662" y="6038660"/>
            <a:ext cx="2280741" cy="462231"/>
          </a:xfrm>
          <a:prstGeom prst="rect">
            <a:avLst/>
          </a:prstGeom>
          <a:ln w="12700">
            <a:miter lim="400000"/>
          </a:ln>
        </p:spPr>
      </p:pic>
    </p:spTree>
    <p:extLst>
      <p:ext uri="{BB962C8B-B14F-4D97-AF65-F5344CB8AC3E}">
        <p14:creationId xmlns:p14="http://schemas.microsoft.com/office/powerpoint/2010/main" val="223006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492EFA-ABF7-5844-AC8A-8D3823339386}"/>
              </a:ext>
            </a:extLst>
          </p:cNvPr>
          <p:cNvSpPr/>
          <p:nvPr userDrawn="1"/>
        </p:nvSpPr>
        <p:spPr>
          <a:xfrm>
            <a:off x="-1" y="889092"/>
            <a:ext cx="146101" cy="351693"/>
          </a:xfrm>
          <a:prstGeom prst="rect">
            <a:avLst/>
          </a:prstGeom>
          <a:solidFill>
            <a:srgbClr val="008990"/>
          </a:solidFill>
          <a:ln w="12700">
            <a:miter lim="400000"/>
          </a:ln>
        </p:spPr>
        <p:txBody>
          <a:bodyPr lIns="45719" rIns="45719" anchor="ctr"/>
          <a:lstStyle/>
          <a:p>
            <a:pPr algn="just">
              <a:defRPr>
                <a:solidFill>
                  <a:srgbClr val="FFFFFF"/>
                </a:solidFill>
              </a:defRPr>
            </a:pPr>
            <a:endParaRPr/>
          </a:p>
        </p:txBody>
      </p:sp>
      <p:sp>
        <p:nvSpPr>
          <p:cNvPr id="12" name="TextBox 9">
            <a:extLst>
              <a:ext uri="{FF2B5EF4-FFF2-40B4-BE49-F238E27FC236}">
                <a16:creationId xmlns:a16="http://schemas.microsoft.com/office/drawing/2014/main" id="{E14C724D-8150-584E-B310-03760B61CF59}"/>
              </a:ext>
            </a:extLst>
          </p:cNvPr>
          <p:cNvSpPr txBox="1">
            <a:spLocks noGrp="1"/>
          </p:cNvSpPr>
          <p:nvPr>
            <p:ph type="body" sz="quarter" idx="13" hasCustomPrompt="1"/>
          </p:nvPr>
        </p:nvSpPr>
        <p:spPr>
          <a:xfrm>
            <a:off x="281008" y="745829"/>
            <a:ext cx="11166353" cy="707886"/>
          </a:xfrm>
          <a:prstGeom prst="rect">
            <a:avLst/>
          </a:prstGeom>
        </p:spPr>
        <p:txBody>
          <a:bodyPr wrap="square">
            <a:spAutoFit/>
          </a:bodyPr>
          <a:lstStyle>
            <a:lvl1pPr marL="0" indent="0">
              <a:lnSpc>
                <a:spcPct val="100000"/>
              </a:lnSpc>
              <a:spcBef>
                <a:spcPts val="0"/>
              </a:spcBef>
              <a:buSzTx/>
              <a:buFontTx/>
              <a:buNone/>
              <a:defRPr sz="4000" baseline="0">
                <a:solidFill>
                  <a:srgbClr val="008990"/>
                </a:solidFill>
                <a:latin typeface="Palanquin Bold"/>
                <a:ea typeface="Palanquin Bold"/>
                <a:cs typeface="Palanquin Bold"/>
                <a:sym typeface="Palanquin Bold"/>
              </a:defRPr>
            </a:lvl1pPr>
          </a:lstStyle>
          <a:p>
            <a:r>
              <a:rPr lang="fr-BE" dirty="0"/>
              <a:t>Put </a:t>
            </a:r>
            <a:r>
              <a:rPr lang="fr-BE" dirty="0" err="1"/>
              <a:t>title</a:t>
            </a:r>
            <a:r>
              <a:rPr lang="fr-BE" dirty="0"/>
              <a:t> </a:t>
            </a:r>
            <a:r>
              <a:rPr lang="fr-BE" dirty="0" err="1"/>
              <a:t>here</a:t>
            </a:r>
            <a:endParaRPr dirty="0"/>
          </a:p>
        </p:txBody>
      </p:sp>
      <p:sp>
        <p:nvSpPr>
          <p:cNvPr id="13" name="TextBox 9">
            <a:extLst>
              <a:ext uri="{FF2B5EF4-FFF2-40B4-BE49-F238E27FC236}">
                <a16:creationId xmlns:a16="http://schemas.microsoft.com/office/drawing/2014/main" id="{E14C724D-8150-584E-B310-03760B61CF59}"/>
              </a:ext>
            </a:extLst>
          </p:cNvPr>
          <p:cNvSpPr txBox="1">
            <a:spLocks noGrp="1"/>
          </p:cNvSpPr>
          <p:nvPr>
            <p:ph type="body" sz="quarter" idx="27" hasCustomPrompt="1"/>
          </p:nvPr>
        </p:nvSpPr>
        <p:spPr>
          <a:xfrm>
            <a:off x="281009" y="1779812"/>
            <a:ext cx="11237400" cy="4089476"/>
          </a:xfrm>
          <a:prstGeom prst="rect">
            <a:avLst/>
          </a:prstGeom>
        </p:spPr>
        <p:txBody>
          <a:bodyPr wrap="square">
            <a:no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sz="1800" b="0" i="0" u="none" strike="noStrike" cap="none" spc="0" normalizeH="0" baseline="0">
                <a:ln>
                  <a:noFill/>
                </a:ln>
                <a:solidFill>
                  <a:srgbClr val="184652"/>
                </a:solidFill>
                <a:effectLst/>
                <a:uFillTx/>
                <a:latin typeface="Palanquin Regular"/>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Lorem</a:t>
            </a:r>
            <a:r>
              <a:rPr lang="fr-BE" dirty="0"/>
              <a:t> </a:t>
            </a:r>
            <a:r>
              <a:rPr lang="fr-BE" dirty="0" err="1"/>
              <a:t>ipsum</a:t>
            </a:r>
            <a:r>
              <a:rPr lang="fr-BE" dirty="0"/>
              <a:t> </a:t>
            </a:r>
            <a:r>
              <a:rPr lang="fr-BE" dirty="0" err="1"/>
              <a:t>dolor</a:t>
            </a:r>
            <a:r>
              <a:rPr lang="fr-BE" dirty="0"/>
              <a:t> </a:t>
            </a:r>
            <a:r>
              <a:rPr lang="fr-BE" dirty="0" err="1"/>
              <a:t>sit</a:t>
            </a:r>
            <a:r>
              <a:rPr lang="fr-BE" dirty="0"/>
              <a:t> </a:t>
            </a:r>
            <a:r>
              <a:rPr lang="fr-BE" dirty="0" err="1"/>
              <a:t>amet</a:t>
            </a:r>
            <a:r>
              <a:rPr lang="fr-BE" dirty="0"/>
              <a:t>, </a:t>
            </a:r>
            <a:r>
              <a:rPr lang="fr-BE" dirty="0" err="1"/>
              <a:t>consectetur</a:t>
            </a:r>
            <a:r>
              <a:rPr lang="fr-BE" dirty="0"/>
              <a:t> </a:t>
            </a:r>
            <a:r>
              <a:rPr lang="fr-BE" dirty="0" err="1"/>
              <a:t>adipiscing</a:t>
            </a:r>
            <a:r>
              <a:rPr lang="fr-BE" dirty="0"/>
              <a:t> </a:t>
            </a:r>
            <a:r>
              <a:rPr lang="fr-BE" dirty="0" err="1"/>
              <a:t>elit</a:t>
            </a:r>
            <a:r>
              <a:rPr lang="fr-BE" dirty="0"/>
              <a:t>, </a:t>
            </a:r>
            <a:r>
              <a:rPr lang="fr-BE" dirty="0" err="1"/>
              <a:t>sed</a:t>
            </a:r>
            <a:r>
              <a:rPr lang="fr-BE" dirty="0"/>
              <a:t> do </a:t>
            </a:r>
            <a:r>
              <a:rPr lang="fr-BE" dirty="0" err="1"/>
              <a:t>eiusmod</a:t>
            </a:r>
            <a:r>
              <a:rPr lang="fr-BE" dirty="0"/>
              <a:t> </a:t>
            </a:r>
            <a:r>
              <a:rPr lang="fr-BE" dirty="0" err="1"/>
              <a:t>tempor</a:t>
            </a:r>
            <a:r>
              <a:rPr lang="fr-BE" dirty="0"/>
              <a:t> </a:t>
            </a:r>
            <a:r>
              <a:rPr lang="fr-BE" dirty="0" err="1"/>
              <a:t>incididunt</a:t>
            </a:r>
            <a:r>
              <a:rPr lang="fr-BE" dirty="0"/>
              <a:t> ut </a:t>
            </a:r>
            <a:r>
              <a:rPr lang="fr-BE" dirty="0" err="1"/>
              <a:t>labore</a:t>
            </a:r>
            <a:r>
              <a:rPr lang="fr-BE" dirty="0"/>
              <a:t> et </a:t>
            </a:r>
            <a:r>
              <a:rPr lang="fr-BE" dirty="0" err="1"/>
              <a:t>dolore</a:t>
            </a:r>
            <a:r>
              <a:rPr lang="fr-BE" dirty="0"/>
              <a:t> magna </a:t>
            </a:r>
            <a:r>
              <a:rPr lang="fr-BE" dirty="0" err="1"/>
              <a:t>aliqua</a:t>
            </a:r>
            <a:r>
              <a:rPr lang="fr-BE" dirty="0"/>
              <a:t>. Ut </a:t>
            </a:r>
            <a:r>
              <a:rPr lang="fr-BE" dirty="0" err="1"/>
              <a:t>enim</a:t>
            </a:r>
            <a:r>
              <a:rPr lang="fr-BE" dirty="0"/>
              <a:t> ad </a:t>
            </a:r>
            <a:r>
              <a:rPr lang="fr-BE" dirty="0" err="1"/>
              <a:t>minim</a:t>
            </a:r>
            <a:r>
              <a:rPr lang="fr-BE" dirty="0"/>
              <a:t> </a:t>
            </a:r>
            <a:r>
              <a:rPr lang="fr-BE" dirty="0" err="1"/>
              <a:t>veniam</a:t>
            </a:r>
            <a:r>
              <a:rPr lang="fr-BE" dirty="0"/>
              <a:t>, </a:t>
            </a:r>
            <a:r>
              <a:rPr lang="fr-BE" dirty="0" err="1"/>
              <a:t>quis</a:t>
            </a:r>
            <a:r>
              <a:rPr lang="fr-BE" dirty="0"/>
              <a:t> </a:t>
            </a:r>
            <a:r>
              <a:rPr lang="fr-BE" dirty="0" err="1"/>
              <a:t>nostrud</a:t>
            </a:r>
            <a:r>
              <a:rPr lang="fr-BE" dirty="0"/>
              <a:t> </a:t>
            </a:r>
            <a:r>
              <a:rPr lang="fr-BE" dirty="0" err="1"/>
              <a:t>exercitation</a:t>
            </a:r>
            <a:r>
              <a:rPr lang="fr-BE" dirty="0"/>
              <a:t> </a:t>
            </a:r>
            <a:r>
              <a:rPr lang="fr-BE" dirty="0" err="1"/>
              <a:t>ullamco</a:t>
            </a:r>
            <a:r>
              <a:rPr lang="fr-BE" dirty="0"/>
              <a:t> </a:t>
            </a:r>
            <a:r>
              <a:rPr lang="fr-BE" dirty="0" err="1"/>
              <a:t>laboris</a:t>
            </a:r>
            <a:r>
              <a:rPr lang="fr-BE" dirty="0"/>
              <a:t> </a:t>
            </a:r>
            <a:r>
              <a:rPr lang="fr-BE" dirty="0" err="1"/>
              <a:t>nisi</a:t>
            </a:r>
            <a:r>
              <a:rPr lang="fr-BE" dirty="0"/>
              <a:t> ut </a:t>
            </a:r>
            <a:r>
              <a:rPr lang="fr-BE" dirty="0" err="1"/>
              <a:t>aliquip</a:t>
            </a:r>
            <a:r>
              <a:rPr lang="fr-BE" dirty="0"/>
              <a:t> ex </a:t>
            </a:r>
            <a:r>
              <a:rPr lang="fr-BE" dirty="0" err="1"/>
              <a:t>ae</a:t>
            </a:r>
            <a:r>
              <a:rPr lang="fr-BE" dirty="0"/>
              <a:t> </a:t>
            </a:r>
            <a:r>
              <a:rPr lang="fr-BE" dirty="0" err="1"/>
              <a:t>commodo</a:t>
            </a:r>
            <a:r>
              <a:rPr lang="fr-BE" dirty="0"/>
              <a:t> </a:t>
            </a:r>
            <a:r>
              <a:rPr lang="fr-BE" dirty="0" err="1"/>
              <a:t>consequat</a:t>
            </a:r>
            <a:r>
              <a:rPr lang="fr-BE" dirty="0"/>
              <a:t>. Duis </a:t>
            </a:r>
            <a:r>
              <a:rPr lang="fr-BE" dirty="0" err="1"/>
              <a:t>aute</a:t>
            </a:r>
            <a:r>
              <a:rPr lang="fr-BE" dirty="0"/>
              <a:t> </a:t>
            </a:r>
            <a:r>
              <a:rPr lang="fr-BE" dirty="0" err="1"/>
              <a:t>irure</a:t>
            </a:r>
            <a:r>
              <a:rPr lang="fr-BE" dirty="0"/>
              <a:t> </a:t>
            </a:r>
            <a:r>
              <a:rPr lang="fr-BE" dirty="0" err="1"/>
              <a:t>dolor</a:t>
            </a:r>
            <a:r>
              <a:rPr lang="fr-BE" dirty="0"/>
              <a:t> in </a:t>
            </a:r>
            <a:r>
              <a:rPr lang="fr-BE" dirty="0" err="1"/>
              <a:t>reprehenderit</a:t>
            </a:r>
            <a:r>
              <a:rPr lang="fr-BE" dirty="0"/>
              <a:t> in </a:t>
            </a:r>
            <a:r>
              <a:rPr lang="fr-BE" dirty="0" err="1"/>
              <a:t>voluptate</a:t>
            </a:r>
            <a:r>
              <a:rPr lang="fr-BE" dirty="0"/>
              <a:t> </a:t>
            </a:r>
            <a:r>
              <a:rPr lang="fr-BE" dirty="0" err="1"/>
              <a:t>velit</a:t>
            </a:r>
            <a:r>
              <a:rPr lang="fr-BE" dirty="0"/>
              <a:t> esse </a:t>
            </a:r>
            <a:r>
              <a:rPr lang="fr-BE" dirty="0" err="1"/>
              <a:t>cillum</a:t>
            </a:r>
            <a:r>
              <a:rPr lang="fr-BE" dirty="0"/>
              <a:t> </a:t>
            </a:r>
            <a:r>
              <a:rPr lang="fr-BE" dirty="0" err="1"/>
              <a:t>dolore</a:t>
            </a:r>
            <a:r>
              <a:rPr lang="fr-BE" dirty="0"/>
              <a:t> eu </a:t>
            </a:r>
            <a:r>
              <a:rPr lang="fr-BE" dirty="0" err="1"/>
              <a:t>fugiat</a:t>
            </a:r>
            <a:r>
              <a:rPr lang="fr-BE" dirty="0"/>
              <a:t> </a:t>
            </a:r>
            <a:r>
              <a:rPr lang="fr-BE" dirty="0" err="1"/>
              <a:t>nulla</a:t>
            </a:r>
            <a:r>
              <a:rPr lang="fr-BE" dirty="0"/>
              <a:t> </a:t>
            </a:r>
            <a:r>
              <a:rPr lang="fr-BE" dirty="0" err="1"/>
              <a:t>pariatur</a:t>
            </a:r>
            <a:r>
              <a:rPr lang="fr-BE" dirty="0"/>
              <a:t>. </a:t>
            </a:r>
            <a:r>
              <a:rPr lang="fr-BE" dirty="0" err="1"/>
              <a:t>Excepteur</a:t>
            </a:r>
            <a:r>
              <a:rPr lang="fr-BE" dirty="0"/>
              <a:t> </a:t>
            </a:r>
            <a:r>
              <a:rPr lang="fr-BE" dirty="0" err="1"/>
              <a:t>sint</a:t>
            </a:r>
            <a:r>
              <a:rPr lang="fr-BE" dirty="0"/>
              <a:t> </a:t>
            </a:r>
            <a:r>
              <a:rPr lang="fr-BE" dirty="0" err="1"/>
              <a:t>occaecat</a:t>
            </a:r>
            <a:r>
              <a:rPr lang="fr-BE" dirty="0"/>
              <a:t> </a:t>
            </a:r>
            <a:r>
              <a:rPr lang="fr-BE" dirty="0" err="1"/>
              <a:t>cupidatat</a:t>
            </a:r>
            <a:r>
              <a:rPr lang="fr-BE" dirty="0"/>
              <a:t> non </a:t>
            </a:r>
            <a:r>
              <a:rPr lang="fr-BE" dirty="0" err="1"/>
              <a:t>proident</a:t>
            </a:r>
            <a:r>
              <a:rPr lang="fr-BE" dirty="0"/>
              <a:t>, </a:t>
            </a:r>
            <a:r>
              <a:rPr lang="fr-BE" dirty="0" err="1"/>
              <a:t>sunt</a:t>
            </a:r>
            <a:r>
              <a:rPr lang="fr-BE" dirty="0"/>
              <a:t> in culpa qui officia </a:t>
            </a:r>
            <a:r>
              <a:rPr lang="fr-BE" dirty="0" err="1"/>
              <a:t>deserunt</a:t>
            </a:r>
            <a:r>
              <a:rPr lang="fr-BE" dirty="0"/>
              <a:t> mollit </a:t>
            </a:r>
            <a:r>
              <a:rPr lang="fr-BE" dirty="0" err="1"/>
              <a:t>anim</a:t>
            </a:r>
            <a:r>
              <a:rPr lang="fr-BE" dirty="0"/>
              <a:t> id est </a:t>
            </a:r>
            <a:r>
              <a:rPr lang="fr-BE" dirty="0" err="1"/>
              <a:t>laborum</a:t>
            </a:r>
            <a:r>
              <a:rPr lang="fr-BE" dirty="0"/>
              <a:t>.</a:t>
            </a:r>
          </a:p>
        </p:txBody>
      </p:sp>
      <p:pic>
        <p:nvPicPr>
          <p:cNvPr id="6" name="Picture 7" descr="Picture 7"/>
          <p:cNvPicPr>
            <a:picLocks noChangeAspect="1"/>
          </p:cNvPicPr>
          <p:nvPr userDrawn="1"/>
        </p:nvPicPr>
        <p:blipFill>
          <a:blip r:embed="rId2"/>
          <a:stretch>
            <a:fillRect/>
          </a:stretch>
        </p:blipFill>
        <p:spPr>
          <a:xfrm>
            <a:off x="9626662" y="6038660"/>
            <a:ext cx="2280741" cy="462231"/>
          </a:xfrm>
          <a:prstGeom prst="rect">
            <a:avLst/>
          </a:prstGeom>
          <a:ln w="12700">
            <a:miter lim="400000"/>
          </a:ln>
        </p:spPr>
      </p:pic>
    </p:spTree>
    <p:extLst>
      <p:ext uri="{BB962C8B-B14F-4D97-AF65-F5344CB8AC3E}">
        <p14:creationId xmlns:p14="http://schemas.microsoft.com/office/powerpoint/2010/main" val="64464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6" name="Picture 4" descr="Picture 4"/>
          <p:cNvPicPr>
            <a:picLocks noChangeAspect="1"/>
          </p:cNvPicPr>
          <p:nvPr userDrawn="1"/>
        </p:nvPicPr>
        <p:blipFill>
          <a:blip r:embed="rId2"/>
          <a:stretch>
            <a:fillRect/>
          </a:stretch>
        </p:blipFill>
        <p:spPr>
          <a:xfrm>
            <a:off x="761" y="427"/>
            <a:ext cx="12190478" cy="6857144"/>
          </a:xfrm>
          <a:prstGeom prst="rect">
            <a:avLst/>
          </a:prstGeom>
          <a:ln w="12700">
            <a:miter lim="400000"/>
          </a:ln>
        </p:spPr>
      </p:pic>
      <p:sp>
        <p:nvSpPr>
          <p:cNvPr id="8" name="Rectangle 7">
            <a:extLst>
              <a:ext uri="{FF2B5EF4-FFF2-40B4-BE49-F238E27FC236}">
                <a16:creationId xmlns:a16="http://schemas.microsoft.com/office/drawing/2014/main" id="{42492EFA-ABF7-5844-AC8A-8D3823339386}"/>
              </a:ext>
            </a:extLst>
          </p:cNvPr>
          <p:cNvSpPr/>
          <p:nvPr userDrawn="1"/>
        </p:nvSpPr>
        <p:spPr>
          <a:xfrm>
            <a:off x="-1" y="889092"/>
            <a:ext cx="146101" cy="351693"/>
          </a:xfrm>
          <a:prstGeom prst="rect">
            <a:avLst/>
          </a:prstGeom>
          <a:solidFill>
            <a:srgbClr val="1A4652"/>
          </a:solidFill>
          <a:ln w="12700">
            <a:miter lim="400000"/>
          </a:ln>
        </p:spPr>
        <p:txBody>
          <a:bodyPr lIns="45719" rIns="45719" anchor="ctr"/>
          <a:lstStyle/>
          <a:p>
            <a:pPr algn="just">
              <a:defRPr>
                <a:solidFill>
                  <a:srgbClr val="FFFFFF"/>
                </a:solidFill>
              </a:defRPr>
            </a:pPr>
            <a:endParaRPr/>
          </a:p>
        </p:txBody>
      </p:sp>
      <p:sp>
        <p:nvSpPr>
          <p:cNvPr id="9" name="TextBox 9">
            <a:extLst>
              <a:ext uri="{FF2B5EF4-FFF2-40B4-BE49-F238E27FC236}">
                <a16:creationId xmlns:a16="http://schemas.microsoft.com/office/drawing/2014/main" id="{E14C724D-8150-584E-B310-03760B61CF59}"/>
              </a:ext>
            </a:extLst>
          </p:cNvPr>
          <p:cNvSpPr txBox="1">
            <a:spLocks noGrp="1"/>
          </p:cNvSpPr>
          <p:nvPr>
            <p:ph type="body" sz="quarter" idx="13" hasCustomPrompt="1"/>
          </p:nvPr>
        </p:nvSpPr>
        <p:spPr>
          <a:xfrm>
            <a:off x="281009" y="745829"/>
            <a:ext cx="11293675" cy="707886"/>
          </a:xfrm>
          <a:prstGeom prst="rect">
            <a:avLst/>
          </a:prstGeom>
        </p:spPr>
        <p:txBody>
          <a:bodyPr wrap="square">
            <a:spAutoFit/>
          </a:bodyPr>
          <a:lstStyle>
            <a:lvl1pPr marL="0" indent="0">
              <a:lnSpc>
                <a:spcPct val="100000"/>
              </a:lnSpc>
              <a:spcBef>
                <a:spcPts val="0"/>
              </a:spcBef>
              <a:buSzTx/>
              <a:buFontTx/>
              <a:buNone/>
              <a:defRPr sz="4000" baseline="0">
                <a:solidFill>
                  <a:srgbClr val="1A4652"/>
                </a:solidFill>
                <a:latin typeface="Palanquin Bold"/>
                <a:ea typeface="Palanquin Bold"/>
                <a:cs typeface="Palanquin Bold"/>
                <a:sym typeface="Palanquin Bold"/>
              </a:defRPr>
            </a:lvl1pPr>
          </a:lstStyle>
          <a:p>
            <a:r>
              <a:rPr lang="fr-BE" dirty="0"/>
              <a:t>Put </a:t>
            </a:r>
            <a:r>
              <a:rPr lang="fr-BE" dirty="0" err="1"/>
              <a:t>title</a:t>
            </a:r>
            <a:r>
              <a:rPr lang="fr-BE" dirty="0"/>
              <a:t> </a:t>
            </a:r>
            <a:r>
              <a:rPr lang="fr-BE" dirty="0" err="1"/>
              <a:t>here</a:t>
            </a:r>
            <a:endParaRPr dirty="0"/>
          </a:p>
        </p:txBody>
      </p:sp>
      <p:sp>
        <p:nvSpPr>
          <p:cNvPr id="12" name="TextBox 9">
            <a:extLst>
              <a:ext uri="{FF2B5EF4-FFF2-40B4-BE49-F238E27FC236}">
                <a16:creationId xmlns:a16="http://schemas.microsoft.com/office/drawing/2014/main" id="{E14C724D-8150-584E-B310-03760B61CF59}"/>
              </a:ext>
            </a:extLst>
          </p:cNvPr>
          <p:cNvSpPr txBox="1">
            <a:spLocks noGrp="1"/>
          </p:cNvSpPr>
          <p:nvPr>
            <p:ph type="body" sz="quarter" idx="27" hasCustomPrompt="1"/>
          </p:nvPr>
        </p:nvSpPr>
        <p:spPr>
          <a:xfrm>
            <a:off x="281009" y="1779812"/>
            <a:ext cx="11237400" cy="4089476"/>
          </a:xfrm>
          <a:prstGeom prst="rect">
            <a:avLst/>
          </a:prstGeom>
        </p:spPr>
        <p:txBody>
          <a:bodyPr wrap="square">
            <a:no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sz="1800" b="0" i="0" u="none" strike="noStrike" cap="none" spc="0" normalizeH="0" baseline="0">
                <a:ln>
                  <a:noFill/>
                </a:ln>
                <a:solidFill>
                  <a:srgbClr val="184652"/>
                </a:solidFill>
                <a:effectLst/>
                <a:uFillTx/>
                <a:latin typeface="Palanquin Regular"/>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Lorem</a:t>
            </a:r>
            <a:r>
              <a:rPr lang="fr-BE" dirty="0"/>
              <a:t> </a:t>
            </a:r>
            <a:r>
              <a:rPr lang="fr-BE" dirty="0" err="1"/>
              <a:t>ipsum</a:t>
            </a:r>
            <a:r>
              <a:rPr lang="fr-BE" dirty="0"/>
              <a:t> </a:t>
            </a:r>
            <a:r>
              <a:rPr lang="fr-BE" dirty="0" err="1"/>
              <a:t>dolor</a:t>
            </a:r>
            <a:r>
              <a:rPr lang="fr-BE" dirty="0"/>
              <a:t> </a:t>
            </a:r>
            <a:r>
              <a:rPr lang="fr-BE" dirty="0" err="1"/>
              <a:t>sit</a:t>
            </a:r>
            <a:r>
              <a:rPr lang="fr-BE" dirty="0"/>
              <a:t> </a:t>
            </a:r>
            <a:r>
              <a:rPr lang="fr-BE" dirty="0" err="1"/>
              <a:t>amet</a:t>
            </a:r>
            <a:r>
              <a:rPr lang="fr-BE" dirty="0"/>
              <a:t>, </a:t>
            </a:r>
            <a:r>
              <a:rPr lang="fr-BE" dirty="0" err="1"/>
              <a:t>consectetur</a:t>
            </a:r>
            <a:r>
              <a:rPr lang="fr-BE" dirty="0"/>
              <a:t> </a:t>
            </a:r>
            <a:r>
              <a:rPr lang="fr-BE" dirty="0" err="1"/>
              <a:t>adipiscing</a:t>
            </a:r>
            <a:r>
              <a:rPr lang="fr-BE" dirty="0"/>
              <a:t> </a:t>
            </a:r>
            <a:r>
              <a:rPr lang="fr-BE" dirty="0" err="1"/>
              <a:t>elit</a:t>
            </a:r>
            <a:r>
              <a:rPr lang="fr-BE" dirty="0"/>
              <a:t>, </a:t>
            </a:r>
            <a:r>
              <a:rPr lang="fr-BE" dirty="0" err="1"/>
              <a:t>sed</a:t>
            </a:r>
            <a:r>
              <a:rPr lang="fr-BE" dirty="0"/>
              <a:t> do </a:t>
            </a:r>
            <a:r>
              <a:rPr lang="fr-BE" dirty="0" err="1"/>
              <a:t>eiusmod</a:t>
            </a:r>
            <a:r>
              <a:rPr lang="fr-BE" dirty="0"/>
              <a:t> </a:t>
            </a:r>
            <a:r>
              <a:rPr lang="fr-BE" dirty="0" err="1"/>
              <a:t>tempor</a:t>
            </a:r>
            <a:r>
              <a:rPr lang="fr-BE" dirty="0"/>
              <a:t> </a:t>
            </a:r>
            <a:r>
              <a:rPr lang="fr-BE" dirty="0" err="1"/>
              <a:t>incididunt</a:t>
            </a:r>
            <a:r>
              <a:rPr lang="fr-BE" dirty="0"/>
              <a:t> ut </a:t>
            </a:r>
            <a:r>
              <a:rPr lang="fr-BE" dirty="0" err="1"/>
              <a:t>labore</a:t>
            </a:r>
            <a:r>
              <a:rPr lang="fr-BE" dirty="0"/>
              <a:t> et </a:t>
            </a:r>
            <a:r>
              <a:rPr lang="fr-BE" dirty="0" err="1"/>
              <a:t>dolore</a:t>
            </a:r>
            <a:r>
              <a:rPr lang="fr-BE" dirty="0"/>
              <a:t> magna </a:t>
            </a:r>
            <a:r>
              <a:rPr lang="fr-BE" dirty="0" err="1"/>
              <a:t>aliqua</a:t>
            </a:r>
            <a:r>
              <a:rPr lang="fr-BE" dirty="0"/>
              <a:t>. Ut </a:t>
            </a:r>
            <a:r>
              <a:rPr lang="fr-BE" dirty="0" err="1"/>
              <a:t>enim</a:t>
            </a:r>
            <a:r>
              <a:rPr lang="fr-BE" dirty="0"/>
              <a:t> ad </a:t>
            </a:r>
            <a:r>
              <a:rPr lang="fr-BE" dirty="0" err="1"/>
              <a:t>minim</a:t>
            </a:r>
            <a:r>
              <a:rPr lang="fr-BE" dirty="0"/>
              <a:t> </a:t>
            </a:r>
            <a:r>
              <a:rPr lang="fr-BE" dirty="0" err="1"/>
              <a:t>veniam</a:t>
            </a:r>
            <a:r>
              <a:rPr lang="fr-BE" dirty="0"/>
              <a:t>, </a:t>
            </a:r>
            <a:r>
              <a:rPr lang="fr-BE" dirty="0" err="1"/>
              <a:t>quis</a:t>
            </a:r>
            <a:r>
              <a:rPr lang="fr-BE" dirty="0"/>
              <a:t> </a:t>
            </a:r>
            <a:r>
              <a:rPr lang="fr-BE" dirty="0" err="1"/>
              <a:t>nostrud</a:t>
            </a:r>
            <a:r>
              <a:rPr lang="fr-BE" dirty="0"/>
              <a:t> </a:t>
            </a:r>
            <a:r>
              <a:rPr lang="fr-BE" dirty="0" err="1"/>
              <a:t>exercitation</a:t>
            </a:r>
            <a:r>
              <a:rPr lang="fr-BE" dirty="0"/>
              <a:t> </a:t>
            </a:r>
            <a:r>
              <a:rPr lang="fr-BE" dirty="0" err="1"/>
              <a:t>ullamco</a:t>
            </a:r>
            <a:r>
              <a:rPr lang="fr-BE" dirty="0"/>
              <a:t> </a:t>
            </a:r>
            <a:r>
              <a:rPr lang="fr-BE" dirty="0" err="1"/>
              <a:t>laboris</a:t>
            </a:r>
            <a:r>
              <a:rPr lang="fr-BE" dirty="0"/>
              <a:t> </a:t>
            </a:r>
            <a:r>
              <a:rPr lang="fr-BE" dirty="0" err="1"/>
              <a:t>nisi</a:t>
            </a:r>
            <a:r>
              <a:rPr lang="fr-BE" dirty="0"/>
              <a:t> ut </a:t>
            </a:r>
            <a:r>
              <a:rPr lang="fr-BE" dirty="0" err="1"/>
              <a:t>aliquip</a:t>
            </a:r>
            <a:r>
              <a:rPr lang="fr-BE" dirty="0"/>
              <a:t> ex </a:t>
            </a:r>
            <a:r>
              <a:rPr lang="fr-BE" dirty="0" err="1"/>
              <a:t>ae</a:t>
            </a:r>
            <a:r>
              <a:rPr lang="fr-BE" dirty="0"/>
              <a:t> </a:t>
            </a:r>
            <a:r>
              <a:rPr lang="fr-BE" dirty="0" err="1"/>
              <a:t>commodo</a:t>
            </a:r>
            <a:r>
              <a:rPr lang="fr-BE" dirty="0"/>
              <a:t> </a:t>
            </a:r>
            <a:r>
              <a:rPr lang="fr-BE" dirty="0" err="1"/>
              <a:t>consequat</a:t>
            </a:r>
            <a:r>
              <a:rPr lang="fr-BE" dirty="0"/>
              <a:t>. Duis </a:t>
            </a:r>
            <a:r>
              <a:rPr lang="fr-BE" dirty="0" err="1"/>
              <a:t>aute</a:t>
            </a:r>
            <a:r>
              <a:rPr lang="fr-BE" dirty="0"/>
              <a:t> </a:t>
            </a:r>
            <a:r>
              <a:rPr lang="fr-BE" dirty="0" err="1"/>
              <a:t>irure</a:t>
            </a:r>
            <a:r>
              <a:rPr lang="fr-BE" dirty="0"/>
              <a:t> </a:t>
            </a:r>
            <a:r>
              <a:rPr lang="fr-BE" dirty="0" err="1"/>
              <a:t>dolor</a:t>
            </a:r>
            <a:r>
              <a:rPr lang="fr-BE" dirty="0"/>
              <a:t> in </a:t>
            </a:r>
            <a:r>
              <a:rPr lang="fr-BE" dirty="0" err="1"/>
              <a:t>reprehenderit</a:t>
            </a:r>
            <a:r>
              <a:rPr lang="fr-BE" dirty="0"/>
              <a:t> in </a:t>
            </a:r>
            <a:r>
              <a:rPr lang="fr-BE" dirty="0" err="1"/>
              <a:t>voluptate</a:t>
            </a:r>
            <a:r>
              <a:rPr lang="fr-BE" dirty="0"/>
              <a:t> </a:t>
            </a:r>
            <a:r>
              <a:rPr lang="fr-BE" dirty="0" err="1"/>
              <a:t>velit</a:t>
            </a:r>
            <a:r>
              <a:rPr lang="fr-BE" dirty="0"/>
              <a:t> esse </a:t>
            </a:r>
            <a:r>
              <a:rPr lang="fr-BE" dirty="0" err="1"/>
              <a:t>cillum</a:t>
            </a:r>
            <a:r>
              <a:rPr lang="fr-BE" dirty="0"/>
              <a:t> </a:t>
            </a:r>
            <a:r>
              <a:rPr lang="fr-BE" dirty="0" err="1"/>
              <a:t>dolore</a:t>
            </a:r>
            <a:r>
              <a:rPr lang="fr-BE" dirty="0"/>
              <a:t> eu </a:t>
            </a:r>
            <a:r>
              <a:rPr lang="fr-BE" dirty="0" err="1"/>
              <a:t>fugiat</a:t>
            </a:r>
            <a:r>
              <a:rPr lang="fr-BE" dirty="0"/>
              <a:t> </a:t>
            </a:r>
            <a:r>
              <a:rPr lang="fr-BE" dirty="0" err="1"/>
              <a:t>nulla</a:t>
            </a:r>
            <a:r>
              <a:rPr lang="fr-BE" dirty="0"/>
              <a:t> </a:t>
            </a:r>
            <a:r>
              <a:rPr lang="fr-BE" dirty="0" err="1"/>
              <a:t>pariatur</a:t>
            </a:r>
            <a:r>
              <a:rPr lang="fr-BE" dirty="0"/>
              <a:t>. </a:t>
            </a:r>
            <a:r>
              <a:rPr lang="fr-BE" dirty="0" err="1"/>
              <a:t>Excepteur</a:t>
            </a:r>
            <a:r>
              <a:rPr lang="fr-BE" dirty="0"/>
              <a:t> </a:t>
            </a:r>
            <a:r>
              <a:rPr lang="fr-BE" dirty="0" err="1"/>
              <a:t>sint</a:t>
            </a:r>
            <a:r>
              <a:rPr lang="fr-BE" dirty="0"/>
              <a:t> </a:t>
            </a:r>
            <a:r>
              <a:rPr lang="fr-BE" dirty="0" err="1"/>
              <a:t>occaecat</a:t>
            </a:r>
            <a:r>
              <a:rPr lang="fr-BE" dirty="0"/>
              <a:t> </a:t>
            </a:r>
            <a:r>
              <a:rPr lang="fr-BE" dirty="0" err="1"/>
              <a:t>cupidatat</a:t>
            </a:r>
            <a:r>
              <a:rPr lang="fr-BE" dirty="0"/>
              <a:t> non </a:t>
            </a:r>
            <a:r>
              <a:rPr lang="fr-BE" dirty="0" err="1"/>
              <a:t>proident</a:t>
            </a:r>
            <a:r>
              <a:rPr lang="fr-BE" dirty="0"/>
              <a:t>, </a:t>
            </a:r>
            <a:r>
              <a:rPr lang="fr-BE" dirty="0" err="1"/>
              <a:t>sunt</a:t>
            </a:r>
            <a:r>
              <a:rPr lang="fr-BE" dirty="0"/>
              <a:t> in culpa qui officia </a:t>
            </a:r>
            <a:r>
              <a:rPr lang="fr-BE" dirty="0" err="1"/>
              <a:t>deserunt</a:t>
            </a:r>
            <a:r>
              <a:rPr lang="fr-BE" dirty="0"/>
              <a:t> mollit </a:t>
            </a:r>
            <a:r>
              <a:rPr lang="fr-BE" dirty="0" err="1"/>
              <a:t>anim</a:t>
            </a:r>
            <a:r>
              <a:rPr lang="fr-BE" dirty="0"/>
              <a:t> id est </a:t>
            </a:r>
            <a:r>
              <a:rPr lang="fr-BE" dirty="0" err="1"/>
              <a:t>laborum</a:t>
            </a:r>
            <a:r>
              <a:rPr lang="fr-BE" dirty="0"/>
              <a:t>.</a:t>
            </a:r>
          </a:p>
        </p:txBody>
      </p:sp>
      <p:sp>
        <p:nvSpPr>
          <p:cNvPr id="16" name="Slide Number Placeholder 5"/>
          <p:cNvSpPr txBox="1">
            <a:spLocks/>
          </p:cNvSpPr>
          <p:nvPr userDrawn="1"/>
        </p:nvSpPr>
        <p:spPr>
          <a:xfrm>
            <a:off x="9359097" y="6443728"/>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868436-61E3-4D76-BA88-7E0BF7E3DF6A}" type="slidenum">
              <a:rPr lang="fr-BE" smtClean="0"/>
              <a:pPr/>
              <a:t>‹nr.›</a:t>
            </a:fld>
            <a:endParaRPr lang="fr-BE" dirty="0"/>
          </a:p>
        </p:txBody>
      </p:sp>
      <p:pic>
        <p:nvPicPr>
          <p:cNvPr id="10" name="Picture 7" descr="Picture 7"/>
          <p:cNvPicPr>
            <a:picLocks noChangeAspect="1"/>
          </p:cNvPicPr>
          <p:nvPr userDrawn="1"/>
        </p:nvPicPr>
        <p:blipFill>
          <a:blip r:embed="rId3"/>
          <a:stretch>
            <a:fillRect/>
          </a:stretch>
        </p:blipFill>
        <p:spPr>
          <a:xfrm>
            <a:off x="9626662" y="6038660"/>
            <a:ext cx="2280741" cy="462231"/>
          </a:xfrm>
          <a:prstGeom prst="rect">
            <a:avLst/>
          </a:prstGeom>
          <a:ln w="12700">
            <a:miter lim="400000"/>
          </a:ln>
        </p:spPr>
      </p:pic>
    </p:spTree>
    <p:extLst>
      <p:ext uri="{BB962C8B-B14F-4D97-AF65-F5344CB8AC3E}">
        <p14:creationId xmlns:p14="http://schemas.microsoft.com/office/powerpoint/2010/main" val="133132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4" name="Rectangle 2"/>
          <p:cNvSpPr/>
          <p:nvPr userDrawn="1"/>
        </p:nvSpPr>
        <p:spPr>
          <a:xfrm>
            <a:off x="0" y="0"/>
            <a:ext cx="4343400" cy="6858000"/>
          </a:xfrm>
          <a:prstGeom prst="rect">
            <a:avLst/>
          </a:prstGeom>
          <a:solidFill>
            <a:srgbClr val="D9D9D9"/>
          </a:solidFill>
          <a:ln w="12700">
            <a:miter lim="400000"/>
          </a:ln>
        </p:spPr>
        <p:txBody>
          <a:bodyPr lIns="45719" rIns="45719" anchor="ctr"/>
          <a:lstStyle/>
          <a:p>
            <a:pPr algn="ctr">
              <a:defRPr>
                <a:solidFill>
                  <a:srgbClr val="D9D9D9"/>
                </a:solidFill>
              </a:defRPr>
            </a:pPr>
            <a:endParaRPr/>
          </a:p>
        </p:txBody>
      </p:sp>
      <p:sp>
        <p:nvSpPr>
          <p:cNvPr id="5" name="Rectangle 8"/>
          <p:cNvSpPr/>
          <p:nvPr userDrawn="1"/>
        </p:nvSpPr>
        <p:spPr>
          <a:xfrm>
            <a:off x="4343400" y="2170444"/>
            <a:ext cx="146100" cy="351693"/>
          </a:xfrm>
          <a:prstGeom prst="rect">
            <a:avLst/>
          </a:prstGeom>
          <a:solidFill>
            <a:srgbClr val="008990"/>
          </a:solidFill>
          <a:ln w="12700">
            <a:miter lim="400000"/>
          </a:ln>
        </p:spPr>
        <p:txBody>
          <a:bodyPr lIns="45719" rIns="45719" anchor="ctr"/>
          <a:lstStyle/>
          <a:p>
            <a:pPr algn="just">
              <a:defRPr>
                <a:solidFill>
                  <a:srgbClr val="FFFFFF"/>
                </a:solidFill>
              </a:defRPr>
            </a:pPr>
            <a:endParaRPr/>
          </a:p>
        </p:txBody>
      </p:sp>
      <p:sp>
        <p:nvSpPr>
          <p:cNvPr id="8" name="TextBox 9"/>
          <p:cNvSpPr txBox="1">
            <a:spLocks noGrp="1"/>
          </p:cNvSpPr>
          <p:nvPr>
            <p:ph type="body" sz="quarter" idx="13" hasCustomPrompt="1"/>
          </p:nvPr>
        </p:nvSpPr>
        <p:spPr>
          <a:xfrm>
            <a:off x="4624409" y="2027180"/>
            <a:ext cx="5574033" cy="707886"/>
          </a:xfrm>
          <a:prstGeom prst="rect">
            <a:avLst/>
          </a:prstGeom>
        </p:spPr>
        <p:txBody>
          <a:bodyPr wrap="square">
            <a:spAutoFit/>
          </a:bodyPr>
          <a:lstStyle>
            <a:lvl1pPr marL="0" indent="0">
              <a:lnSpc>
                <a:spcPct val="100000"/>
              </a:lnSpc>
              <a:spcBef>
                <a:spcPts val="0"/>
              </a:spcBef>
              <a:buSzTx/>
              <a:buFontTx/>
              <a:buNone/>
              <a:defRPr sz="4000" baseline="0">
                <a:solidFill>
                  <a:srgbClr val="008990"/>
                </a:solidFill>
                <a:latin typeface="Palanquin Bold"/>
                <a:ea typeface="Palanquin Bold"/>
                <a:cs typeface="Palanquin Bold"/>
                <a:sym typeface="Palanquin Bold"/>
              </a:defRPr>
            </a:lvl1pPr>
          </a:lstStyle>
          <a:p>
            <a:r>
              <a:rPr lang="fr-BE" dirty="0"/>
              <a:t>Put </a:t>
            </a:r>
            <a:r>
              <a:rPr lang="fr-BE" dirty="0" err="1"/>
              <a:t>title</a:t>
            </a:r>
            <a:r>
              <a:rPr lang="fr-BE" dirty="0"/>
              <a:t> </a:t>
            </a:r>
            <a:r>
              <a:rPr lang="fr-BE" dirty="0" err="1"/>
              <a:t>here</a:t>
            </a:r>
            <a:endParaRPr dirty="0"/>
          </a:p>
        </p:txBody>
      </p:sp>
      <p:sp>
        <p:nvSpPr>
          <p:cNvPr id="9" name="TextBox 9">
            <a:extLst>
              <a:ext uri="{FF2B5EF4-FFF2-40B4-BE49-F238E27FC236}">
                <a16:creationId xmlns:a16="http://schemas.microsoft.com/office/drawing/2014/main" id="{E14C724D-8150-584E-B310-03760B61CF59}"/>
              </a:ext>
            </a:extLst>
          </p:cNvPr>
          <p:cNvSpPr txBox="1">
            <a:spLocks noGrp="1"/>
          </p:cNvSpPr>
          <p:nvPr>
            <p:ph type="body" sz="quarter" idx="27" hasCustomPrompt="1"/>
          </p:nvPr>
        </p:nvSpPr>
        <p:spPr>
          <a:xfrm>
            <a:off x="4624409" y="2875333"/>
            <a:ext cx="5574033" cy="2338694"/>
          </a:xfrm>
          <a:prstGeom prst="rect">
            <a:avLst/>
          </a:prstGeom>
        </p:spPr>
        <p:txBody>
          <a:bodyPr wrap="square">
            <a:no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sz="1800" b="0" i="0" u="none" strike="noStrike" cap="none" spc="0" normalizeH="0" baseline="0" dirty="0">
                <a:ln>
                  <a:noFill/>
                </a:ln>
                <a:solidFill>
                  <a:srgbClr val="184652"/>
                </a:solidFill>
                <a:effectLst/>
                <a:uFillTx/>
                <a:latin typeface="Palanquin Regular"/>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Lorem</a:t>
            </a:r>
            <a:r>
              <a:rPr lang="fr-BE" dirty="0"/>
              <a:t> </a:t>
            </a:r>
            <a:r>
              <a:rPr lang="fr-BE" dirty="0" err="1"/>
              <a:t>ipsum</a:t>
            </a:r>
            <a:r>
              <a:rPr lang="fr-BE" dirty="0"/>
              <a:t> </a:t>
            </a:r>
            <a:r>
              <a:rPr lang="fr-BE" dirty="0" err="1"/>
              <a:t>dolor</a:t>
            </a:r>
            <a:r>
              <a:rPr lang="fr-BE" dirty="0"/>
              <a:t> </a:t>
            </a:r>
            <a:r>
              <a:rPr lang="fr-BE" dirty="0" err="1"/>
              <a:t>sit</a:t>
            </a:r>
            <a:r>
              <a:rPr lang="fr-BE" dirty="0"/>
              <a:t> </a:t>
            </a:r>
            <a:r>
              <a:rPr lang="fr-BE" dirty="0" err="1"/>
              <a:t>amet</a:t>
            </a:r>
            <a:r>
              <a:rPr lang="fr-BE" dirty="0"/>
              <a:t>, </a:t>
            </a:r>
            <a:r>
              <a:rPr lang="fr-BE" dirty="0" err="1"/>
              <a:t>consectetur</a:t>
            </a:r>
            <a:r>
              <a:rPr lang="fr-BE" dirty="0"/>
              <a:t> </a:t>
            </a:r>
            <a:r>
              <a:rPr lang="fr-BE" dirty="0" err="1"/>
              <a:t>adipiscing</a:t>
            </a:r>
            <a:r>
              <a:rPr lang="fr-BE" dirty="0"/>
              <a:t> </a:t>
            </a:r>
            <a:r>
              <a:rPr lang="fr-BE" dirty="0" err="1"/>
              <a:t>elit</a:t>
            </a:r>
            <a:r>
              <a:rPr lang="fr-BE" dirty="0"/>
              <a:t>, </a:t>
            </a:r>
            <a:r>
              <a:rPr lang="fr-BE" dirty="0" err="1"/>
              <a:t>sed</a:t>
            </a:r>
            <a:r>
              <a:rPr lang="fr-BE" dirty="0"/>
              <a:t> do </a:t>
            </a:r>
            <a:r>
              <a:rPr lang="fr-BE" dirty="0" err="1"/>
              <a:t>eiusmod</a:t>
            </a:r>
            <a:r>
              <a:rPr lang="fr-BE" dirty="0"/>
              <a:t> </a:t>
            </a:r>
            <a:r>
              <a:rPr lang="fr-BE" dirty="0" err="1"/>
              <a:t>tempor</a:t>
            </a:r>
            <a:r>
              <a:rPr lang="fr-BE" dirty="0"/>
              <a:t> </a:t>
            </a:r>
            <a:r>
              <a:rPr lang="fr-BE" dirty="0" err="1"/>
              <a:t>incididunt</a:t>
            </a:r>
            <a:r>
              <a:rPr lang="fr-BE" dirty="0"/>
              <a:t> ut </a:t>
            </a:r>
            <a:r>
              <a:rPr lang="fr-BE" dirty="0" err="1"/>
              <a:t>labore</a:t>
            </a:r>
            <a:r>
              <a:rPr lang="fr-BE" dirty="0"/>
              <a:t> et </a:t>
            </a:r>
            <a:r>
              <a:rPr lang="fr-BE" dirty="0" err="1"/>
              <a:t>dolore</a:t>
            </a:r>
            <a:r>
              <a:rPr lang="fr-BE" dirty="0"/>
              <a:t> magna </a:t>
            </a:r>
            <a:r>
              <a:rPr lang="fr-BE" dirty="0" err="1"/>
              <a:t>aliqua</a:t>
            </a:r>
            <a:r>
              <a:rPr lang="fr-BE" dirty="0"/>
              <a:t>.</a:t>
            </a:r>
          </a:p>
        </p:txBody>
      </p:sp>
      <p:sp>
        <p:nvSpPr>
          <p:cNvPr id="10" name="Picture Placeholder 2"/>
          <p:cNvSpPr>
            <a:spLocks noGrp="1"/>
          </p:cNvSpPr>
          <p:nvPr>
            <p:ph type="pic" sz="quarter" idx="28"/>
          </p:nvPr>
        </p:nvSpPr>
        <p:spPr>
          <a:xfrm>
            <a:off x="0" y="0"/>
            <a:ext cx="4337050" cy="6858000"/>
          </a:xfrm>
          <a:prstGeom prst="rect">
            <a:avLst/>
          </a:prstGeom>
        </p:spPr>
        <p:txBody>
          <a:bodyPr/>
          <a:lstStyle>
            <a:lvl1pPr marL="0" indent="0" algn="ctr">
              <a:buFontTx/>
              <a:buNone/>
              <a:defRPr sz="2000" i="1">
                <a:noFill/>
                <a:latin typeface="Palanquin" panose="020B0004020203020204" pitchFamily="34" charset="0"/>
                <a:cs typeface="Palanquin" panose="020B0004020203020204" pitchFamily="34" charset="0"/>
              </a:defRPr>
            </a:lvl1pPr>
          </a:lstStyle>
          <a:p>
            <a:endParaRPr lang="fr-BE" dirty="0"/>
          </a:p>
        </p:txBody>
      </p:sp>
      <p:pic>
        <p:nvPicPr>
          <p:cNvPr id="11" name="Picture 7" descr="Picture 7"/>
          <p:cNvPicPr>
            <a:picLocks noChangeAspect="1"/>
          </p:cNvPicPr>
          <p:nvPr userDrawn="1"/>
        </p:nvPicPr>
        <p:blipFill>
          <a:blip r:embed="rId2"/>
          <a:stretch>
            <a:fillRect/>
          </a:stretch>
        </p:blipFill>
        <p:spPr>
          <a:xfrm>
            <a:off x="9626662" y="6038660"/>
            <a:ext cx="2280741" cy="462231"/>
          </a:xfrm>
          <a:prstGeom prst="rect">
            <a:avLst/>
          </a:prstGeom>
          <a:ln w="12700">
            <a:miter lim="400000"/>
          </a:ln>
        </p:spPr>
      </p:pic>
    </p:spTree>
    <p:extLst>
      <p:ext uri="{BB962C8B-B14F-4D97-AF65-F5344CB8AC3E}">
        <p14:creationId xmlns:p14="http://schemas.microsoft.com/office/powerpoint/2010/main" val="157305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31868436-61E3-4D76-BA88-7E0BF7E3DF6A}" type="slidenum">
              <a:rPr lang="fr-BE" smtClean="0"/>
              <a:t>‹nr.›</a:t>
            </a:fld>
            <a:endParaRPr lang="fr-BE"/>
          </a:p>
        </p:txBody>
      </p:sp>
      <p:sp>
        <p:nvSpPr>
          <p:cNvPr id="4" name="Rectangle 2"/>
          <p:cNvSpPr/>
          <p:nvPr userDrawn="1"/>
        </p:nvSpPr>
        <p:spPr>
          <a:xfrm>
            <a:off x="7848600" y="0"/>
            <a:ext cx="4343400" cy="6858000"/>
          </a:xfrm>
          <a:prstGeom prst="rect">
            <a:avLst/>
          </a:prstGeom>
          <a:solidFill>
            <a:srgbClr val="1A4652"/>
          </a:solidFill>
          <a:ln w="12700">
            <a:miter lim="400000"/>
          </a:ln>
        </p:spPr>
        <p:txBody>
          <a:bodyPr lIns="45719" rIns="45719" anchor="ctr"/>
          <a:lstStyle/>
          <a:p>
            <a:pPr algn="ctr">
              <a:defRPr>
                <a:solidFill>
                  <a:srgbClr val="FFFFFF"/>
                </a:solidFill>
              </a:defRPr>
            </a:pPr>
            <a:endParaRPr/>
          </a:p>
        </p:txBody>
      </p:sp>
      <p:sp>
        <p:nvSpPr>
          <p:cNvPr id="5" name="Rectangle 4"/>
          <p:cNvSpPr/>
          <p:nvPr userDrawn="1"/>
        </p:nvSpPr>
        <p:spPr>
          <a:xfrm>
            <a:off x="0" y="0"/>
            <a:ext cx="7848600" cy="6858000"/>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7" name="TextBox 9">
            <a:extLst>
              <a:ext uri="{FF2B5EF4-FFF2-40B4-BE49-F238E27FC236}">
                <a16:creationId xmlns:a16="http://schemas.microsoft.com/office/drawing/2014/main" id="{E14C724D-8150-584E-B310-03760B61CF59}"/>
              </a:ext>
            </a:extLst>
          </p:cNvPr>
          <p:cNvSpPr txBox="1">
            <a:spLocks noGrp="1"/>
          </p:cNvSpPr>
          <p:nvPr>
            <p:ph type="body" sz="quarter" idx="27" hasCustomPrompt="1"/>
          </p:nvPr>
        </p:nvSpPr>
        <p:spPr>
          <a:xfrm>
            <a:off x="8388790" y="677042"/>
            <a:ext cx="3263021" cy="5004509"/>
          </a:xfrm>
          <a:prstGeom prst="rect">
            <a:avLst/>
          </a:prstGeom>
        </p:spPr>
        <p:txBody>
          <a:bodyPr wrap="square">
            <a:noAutofit/>
          </a:bodyPr>
          <a:lstStyle>
            <a:lvl1pPr marL="0" indent="0">
              <a:lnSpc>
                <a:spcPct val="100000"/>
              </a:lnSpc>
              <a:spcBef>
                <a:spcPts val="0"/>
              </a:spcBef>
              <a:buSzTx/>
              <a:buFontTx/>
              <a:buNone/>
              <a:defRPr kumimoji="0" sz="1800" b="0" i="0" u="none" strike="noStrike" cap="none" spc="0" normalizeH="0" baseline="0" dirty="0">
                <a:ln>
                  <a:noFill/>
                </a:ln>
                <a:solidFill>
                  <a:schemeClr val="bg1"/>
                </a:solidFill>
                <a:effectLst/>
                <a:uFillTx/>
                <a:latin typeface="Palanquin Regular"/>
                <a:ea typeface="Arial"/>
                <a:cs typeface="Arial"/>
                <a:sym typeface="Arial"/>
              </a:defRPr>
            </a:lvl1pPr>
          </a:lstStyle>
          <a:p>
            <a:r>
              <a:rPr lang="fr-BE" dirty="0" err="1"/>
              <a:t>Lorem</a:t>
            </a:r>
            <a:r>
              <a:rPr lang="fr-BE" dirty="0"/>
              <a:t> </a:t>
            </a:r>
            <a:r>
              <a:rPr lang="fr-BE" dirty="0" err="1"/>
              <a:t>ipsum</a:t>
            </a:r>
            <a:r>
              <a:rPr lang="fr-BE" dirty="0"/>
              <a:t> </a:t>
            </a:r>
            <a:r>
              <a:rPr lang="fr-BE" dirty="0" err="1"/>
              <a:t>dolor</a:t>
            </a:r>
            <a:r>
              <a:rPr lang="fr-BE" dirty="0"/>
              <a:t> </a:t>
            </a:r>
            <a:r>
              <a:rPr lang="fr-BE" dirty="0" err="1"/>
              <a:t>sit</a:t>
            </a:r>
            <a:r>
              <a:rPr lang="fr-BE" dirty="0"/>
              <a:t> </a:t>
            </a:r>
            <a:r>
              <a:rPr lang="fr-BE" dirty="0" err="1"/>
              <a:t>amet</a:t>
            </a:r>
            <a:r>
              <a:rPr lang="fr-BE" dirty="0"/>
              <a:t>, </a:t>
            </a:r>
            <a:r>
              <a:rPr lang="fr-BE" dirty="0" err="1"/>
              <a:t>consectetur</a:t>
            </a:r>
            <a:r>
              <a:rPr lang="fr-BE" dirty="0"/>
              <a:t> </a:t>
            </a:r>
            <a:r>
              <a:rPr lang="fr-BE" dirty="0" err="1"/>
              <a:t>adipiscing</a:t>
            </a:r>
            <a:r>
              <a:rPr lang="fr-BE" dirty="0"/>
              <a:t> </a:t>
            </a:r>
            <a:r>
              <a:rPr lang="fr-BE" dirty="0" err="1"/>
              <a:t>elit</a:t>
            </a:r>
            <a:r>
              <a:rPr lang="fr-BE" dirty="0"/>
              <a:t>, </a:t>
            </a:r>
            <a:r>
              <a:rPr lang="fr-BE" dirty="0" err="1"/>
              <a:t>sed</a:t>
            </a:r>
            <a:r>
              <a:rPr lang="fr-BE" dirty="0"/>
              <a:t> do </a:t>
            </a:r>
            <a:r>
              <a:rPr lang="fr-BE" dirty="0" err="1"/>
              <a:t>eiusmod</a:t>
            </a:r>
            <a:r>
              <a:rPr lang="fr-BE" dirty="0"/>
              <a:t> </a:t>
            </a:r>
            <a:r>
              <a:rPr lang="fr-BE" dirty="0" err="1"/>
              <a:t>tempor</a:t>
            </a:r>
            <a:r>
              <a:rPr lang="fr-BE" dirty="0"/>
              <a:t> </a:t>
            </a:r>
            <a:r>
              <a:rPr lang="fr-BE" dirty="0" err="1"/>
              <a:t>incididunt</a:t>
            </a:r>
            <a:r>
              <a:rPr lang="fr-BE" dirty="0"/>
              <a:t> ut </a:t>
            </a:r>
            <a:r>
              <a:rPr lang="fr-BE" dirty="0" err="1"/>
              <a:t>labore</a:t>
            </a:r>
            <a:r>
              <a:rPr lang="fr-BE" dirty="0"/>
              <a:t> et </a:t>
            </a:r>
            <a:r>
              <a:rPr lang="fr-BE" dirty="0" err="1"/>
              <a:t>dolore</a:t>
            </a:r>
            <a:r>
              <a:rPr lang="fr-BE" dirty="0"/>
              <a:t> magna </a:t>
            </a:r>
            <a:r>
              <a:rPr lang="fr-BE" dirty="0" err="1"/>
              <a:t>aliqua</a:t>
            </a:r>
            <a:r>
              <a:rPr lang="fr-BE" dirty="0"/>
              <a:t>. Ut </a:t>
            </a:r>
            <a:r>
              <a:rPr lang="fr-BE" dirty="0" err="1"/>
              <a:t>enim</a:t>
            </a:r>
            <a:r>
              <a:rPr lang="fr-BE" dirty="0"/>
              <a:t> ad </a:t>
            </a:r>
            <a:r>
              <a:rPr lang="fr-BE" dirty="0" err="1"/>
              <a:t>minim</a:t>
            </a:r>
            <a:r>
              <a:rPr lang="fr-BE" dirty="0"/>
              <a:t> </a:t>
            </a:r>
            <a:r>
              <a:rPr lang="fr-BE" dirty="0" err="1"/>
              <a:t>veniam</a:t>
            </a:r>
            <a:r>
              <a:rPr lang="fr-BE" dirty="0"/>
              <a:t>, </a:t>
            </a:r>
            <a:r>
              <a:rPr lang="fr-BE" dirty="0" err="1"/>
              <a:t>quis</a:t>
            </a:r>
            <a:r>
              <a:rPr lang="fr-BE" dirty="0"/>
              <a:t> </a:t>
            </a:r>
            <a:r>
              <a:rPr lang="fr-BE" dirty="0" err="1"/>
              <a:t>nostrud</a:t>
            </a:r>
            <a:r>
              <a:rPr lang="fr-BE" dirty="0"/>
              <a:t> </a:t>
            </a:r>
            <a:r>
              <a:rPr lang="fr-BE" dirty="0" err="1"/>
              <a:t>exercitation</a:t>
            </a:r>
            <a:r>
              <a:rPr lang="fr-BE" dirty="0"/>
              <a:t> </a:t>
            </a:r>
            <a:r>
              <a:rPr lang="fr-BE" dirty="0" err="1"/>
              <a:t>ullamco</a:t>
            </a:r>
            <a:r>
              <a:rPr lang="fr-BE" dirty="0"/>
              <a:t> </a:t>
            </a:r>
            <a:r>
              <a:rPr lang="fr-BE" dirty="0" err="1"/>
              <a:t>laboris</a:t>
            </a:r>
            <a:r>
              <a:rPr lang="fr-BE" dirty="0"/>
              <a:t> </a:t>
            </a:r>
            <a:r>
              <a:rPr lang="fr-BE" dirty="0" err="1"/>
              <a:t>nisi</a:t>
            </a:r>
            <a:r>
              <a:rPr lang="fr-BE" dirty="0"/>
              <a:t> ut </a:t>
            </a:r>
            <a:r>
              <a:rPr lang="fr-BE" dirty="0" err="1"/>
              <a:t>aliquip</a:t>
            </a:r>
            <a:r>
              <a:rPr lang="fr-BE" dirty="0"/>
              <a:t> ex </a:t>
            </a:r>
            <a:r>
              <a:rPr lang="fr-BE" dirty="0" err="1"/>
              <a:t>ae</a:t>
            </a:r>
            <a:r>
              <a:rPr lang="fr-BE" dirty="0"/>
              <a:t> </a:t>
            </a:r>
            <a:r>
              <a:rPr lang="fr-BE" dirty="0" err="1"/>
              <a:t>commodo</a:t>
            </a:r>
            <a:r>
              <a:rPr lang="fr-BE" dirty="0"/>
              <a:t> </a:t>
            </a:r>
            <a:r>
              <a:rPr lang="fr-BE" dirty="0" err="1"/>
              <a:t>consequat</a:t>
            </a:r>
            <a:r>
              <a:rPr lang="fr-BE" dirty="0"/>
              <a:t>.</a:t>
            </a:r>
          </a:p>
        </p:txBody>
      </p:sp>
      <p:sp>
        <p:nvSpPr>
          <p:cNvPr id="9" name="Slide Number Placeholder 5"/>
          <p:cNvSpPr txBox="1">
            <a:spLocks/>
          </p:cNvSpPr>
          <p:nvPr userDrawn="1"/>
        </p:nvSpPr>
        <p:spPr>
          <a:xfrm>
            <a:off x="9359097" y="6443728"/>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868436-61E3-4D76-BA88-7E0BF7E3DF6A}" type="slidenum">
              <a:rPr lang="fr-BE" smtClean="0"/>
              <a:pPr/>
              <a:t>‹nr.›</a:t>
            </a:fld>
            <a:endParaRPr lang="fr-BE" dirty="0"/>
          </a:p>
        </p:txBody>
      </p:sp>
      <p:sp>
        <p:nvSpPr>
          <p:cNvPr id="10" name="Picture Placeholder 9"/>
          <p:cNvSpPr>
            <a:spLocks noGrp="1"/>
          </p:cNvSpPr>
          <p:nvPr>
            <p:ph type="pic" sz="quarter" idx="28"/>
          </p:nvPr>
        </p:nvSpPr>
        <p:spPr>
          <a:xfrm>
            <a:off x="0" y="0"/>
            <a:ext cx="7848600" cy="6858000"/>
          </a:xfrm>
        </p:spPr>
        <p:txBody>
          <a:bodyPr/>
          <a:lstStyle>
            <a:lvl1pPr>
              <a:defRPr>
                <a:noFill/>
              </a:defRPr>
            </a:lvl1pPr>
          </a:lstStyle>
          <a:p>
            <a:endParaRPr lang="fr-BE" dirty="0"/>
          </a:p>
        </p:txBody>
      </p:sp>
      <p:pic>
        <p:nvPicPr>
          <p:cNvPr id="12" name="Picture 1" descr="Picture 1"/>
          <p:cNvPicPr>
            <a:picLocks noChangeAspect="1"/>
          </p:cNvPicPr>
          <p:nvPr userDrawn="1"/>
        </p:nvPicPr>
        <p:blipFill>
          <a:blip r:embed="rId2"/>
          <a:stretch>
            <a:fillRect/>
          </a:stretch>
        </p:blipFill>
        <p:spPr>
          <a:xfrm>
            <a:off x="9626662" y="6038660"/>
            <a:ext cx="2280741" cy="462231"/>
          </a:xfrm>
          <a:prstGeom prst="rect">
            <a:avLst/>
          </a:prstGeom>
          <a:ln w="12700">
            <a:miter lim="400000"/>
          </a:ln>
        </p:spPr>
      </p:pic>
    </p:spTree>
    <p:extLst>
      <p:ext uri="{BB962C8B-B14F-4D97-AF65-F5344CB8AC3E}">
        <p14:creationId xmlns:p14="http://schemas.microsoft.com/office/powerpoint/2010/main" val="64804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838200" y="1825625"/>
            <a:ext cx="10515600" cy="42790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a:p>
            <a:pPr lvl="4"/>
            <a:endParaRPr lang="en-US" dirty="0"/>
          </a:p>
          <a:p>
            <a:pPr lvl="4"/>
            <a:endParaRPr lang="fr-BE" dirty="0"/>
          </a:p>
        </p:txBody>
      </p:sp>
      <p:sp>
        <p:nvSpPr>
          <p:cNvPr id="11" name="Slide Number Placeholder 5"/>
          <p:cNvSpPr txBox="1">
            <a:spLocks/>
          </p:cNvSpPr>
          <p:nvPr userDrawn="1"/>
        </p:nvSpPr>
        <p:spPr>
          <a:xfrm>
            <a:off x="9359097" y="6443728"/>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868436-61E3-4D76-BA88-7E0BF7E3DF6A}" type="slidenum">
              <a:rPr lang="fr-BE" smtClean="0"/>
              <a:pPr/>
              <a:t>‹nr.›</a:t>
            </a:fld>
            <a:endParaRPr lang="fr-BE" dirty="0"/>
          </a:p>
        </p:txBody>
      </p:sp>
    </p:spTree>
    <p:extLst>
      <p:ext uri="{BB962C8B-B14F-4D97-AF65-F5344CB8AC3E}">
        <p14:creationId xmlns:p14="http://schemas.microsoft.com/office/powerpoint/2010/main" val="24479003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35" r:id="rId3"/>
    <p:sldLayoutId id="2147483729" r:id="rId4"/>
    <p:sldLayoutId id="2147483730" r:id="rId5"/>
    <p:sldLayoutId id="2147483731" r:id="rId6"/>
    <p:sldLayoutId id="2147483736" r:id="rId7"/>
    <p:sldLayoutId id="2147483737" r:id="rId8"/>
    <p:sldLayoutId id="2147483738" r:id="rId9"/>
    <p:sldLayoutId id="214748373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baseline="0">
          <a:solidFill>
            <a:srgbClr val="18465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800" kern="1200">
          <a:solidFill>
            <a:srgbClr val="18465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600" kern="1200">
          <a:solidFill>
            <a:srgbClr val="184652"/>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kern="1200">
          <a:solidFill>
            <a:srgbClr val="18465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rgbClr val="1846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a:xfrm>
            <a:off x="352162" y="5092589"/>
            <a:ext cx="11672876" cy="1938992"/>
          </a:xfrm>
        </p:spPr>
        <p:txBody>
          <a:bodyPr/>
          <a:lstStyle/>
          <a:p>
            <a:r>
              <a:rPr lang="fr-BE" dirty="0"/>
              <a:t>Les personnes autorisées à suivre les troupes</a:t>
            </a:r>
          </a:p>
        </p:txBody>
      </p:sp>
      <p:sp>
        <p:nvSpPr>
          <p:cNvPr id="3" name="Text Placeholder 2"/>
          <p:cNvSpPr>
            <a:spLocks noGrp="1"/>
          </p:cNvSpPr>
          <p:nvPr>
            <p:ph type="body" sz="quarter" idx="16"/>
          </p:nvPr>
        </p:nvSpPr>
        <p:spPr/>
        <p:txBody>
          <a:bodyPr>
            <a:normAutofit fontScale="70000" lnSpcReduction="20000"/>
          </a:bodyPr>
          <a:lstStyle/>
          <a:p>
            <a:r>
              <a:rPr lang="fr-BE" dirty="0"/>
              <a:t>Journée d’étude - 14 </a:t>
            </a:r>
            <a:r>
              <a:rPr lang="fr-BE" dirty="0" err="1"/>
              <a:t>Dec</a:t>
            </a:r>
            <a:r>
              <a:rPr lang="fr-BE" dirty="0"/>
              <a:t> 2023 – Centre d’étude de Droit militaire et de Droit de la Guerre (ASBL)</a:t>
            </a:r>
          </a:p>
        </p:txBody>
      </p:sp>
      <p:sp>
        <p:nvSpPr>
          <p:cNvPr id="4" name="Text Placeholder 3"/>
          <p:cNvSpPr>
            <a:spLocks noGrp="1"/>
          </p:cNvSpPr>
          <p:nvPr>
            <p:ph type="body" sz="quarter" idx="17"/>
          </p:nvPr>
        </p:nvSpPr>
        <p:spPr/>
        <p:txBody>
          <a:bodyPr/>
          <a:lstStyle/>
          <a:p>
            <a:r>
              <a:rPr lang="fr-BE" dirty="0"/>
              <a:t>DG </a:t>
            </a:r>
            <a:r>
              <a:rPr lang="fr-BE" dirty="0" err="1"/>
              <a:t>Jur</a:t>
            </a:r>
            <a:endParaRPr lang="fr-BE" dirty="0"/>
          </a:p>
        </p:txBody>
      </p:sp>
      <p:sp>
        <p:nvSpPr>
          <p:cNvPr id="5" name="Text Placeholder 4"/>
          <p:cNvSpPr>
            <a:spLocks noGrp="1"/>
          </p:cNvSpPr>
          <p:nvPr>
            <p:ph type="body" sz="quarter" idx="18"/>
          </p:nvPr>
        </p:nvSpPr>
        <p:spPr/>
        <p:txBody>
          <a:bodyPr/>
          <a:lstStyle/>
          <a:p>
            <a:r>
              <a:rPr lang="fr-BE" dirty="0"/>
              <a:t>Alfons Vanheusden – </a:t>
            </a:r>
            <a:r>
              <a:rPr lang="fr-BE" dirty="0" err="1"/>
              <a:t>Adviseur-generaal</a:t>
            </a:r>
            <a:r>
              <a:rPr lang="fr-BE" dirty="0"/>
              <a:t>/</a:t>
            </a:r>
            <a:r>
              <a:rPr lang="fr-BE" dirty="0" err="1"/>
              <a:t>ConseilleR</a:t>
            </a:r>
            <a:r>
              <a:rPr lang="fr-BE" dirty="0"/>
              <a:t> général</a:t>
            </a:r>
          </a:p>
        </p:txBody>
      </p:sp>
    </p:spTree>
    <p:extLst>
      <p:ext uri="{BB962C8B-B14F-4D97-AF65-F5344CB8AC3E}">
        <p14:creationId xmlns:p14="http://schemas.microsoft.com/office/powerpoint/2010/main" val="83146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009" y="745829"/>
            <a:ext cx="11293675" cy="707886"/>
          </a:xfrm>
        </p:spPr>
        <p:txBody>
          <a:bodyPr/>
          <a:lstStyle/>
          <a:p>
            <a:r>
              <a:rPr lang="fr-BE" dirty="0"/>
              <a:t>Les aumôniers et conseillers moraux </a:t>
            </a:r>
          </a:p>
        </p:txBody>
      </p:sp>
      <p:sp>
        <p:nvSpPr>
          <p:cNvPr id="3" name="Text Placeholder 2"/>
          <p:cNvSpPr>
            <a:spLocks noGrp="1"/>
          </p:cNvSpPr>
          <p:nvPr>
            <p:ph type="body" sz="quarter" idx="27"/>
          </p:nvPr>
        </p:nvSpPr>
        <p:spPr>
          <a:xfrm>
            <a:off x="281009" y="2384981"/>
            <a:ext cx="11237400" cy="3484306"/>
          </a:xfrm>
        </p:spPr>
        <p:txBody>
          <a:bodyPr/>
          <a:lstStyle/>
          <a:p>
            <a:pPr marL="285750" indent="-285750">
              <a:buFont typeface="Arial" panose="020B0604020202020204" pitchFamily="34" charset="0"/>
              <a:buChar char="•"/>
            </a:pPr>
            <a:r>
              <a:rPr lang="fr-BE" sz="2400" dirty="0"/>
              <a:t>Art. 28 GC I -&gt; « … </a:t>
            </a:r>
            <a:r>
              <a:rPr lang="fr-FR" sz="2400" b="0" i="1" dirty="0">
                <a:effectLst/>
                <a:latin typeface="+mn-lt"/>
              </a:rPr>
              <a:t>ne sera retenu, s'il tombe au pouvoir de la partie adverse, que dans la mesure où l'état sanitaire, les besoins spirituels et le nombre de prisonniers de guerre l'exigeront.  </a:t>
            </a:r>
            <a:r>
              <a:rPr lang="fr-FR" sz="2400" i="1" dirty="0">
                <a:latin typeface="+mn-lt"/>
              </a:rPr>
              <a:t>L</a:t>
            </a:r>
            <a:r>
              <a:rPr lang="fr-FR" sz="2400" b="0" i="1" dirty="0">
                <a:effectLst/>
                <a:latin typeface="+mn-lt"/>
              </a:rPr>
              <a:t>es membres du personnel qui seront ainsi retenus ne seront pas considérés comme prisonniers de guerre. Toutefois, ils bénéficieront pour le moins de toutes les dispositions de la Convention de Genève relative au traitement des prisonniers de guerre …»</a:t>
            </a:r>
          </a:p>
          <a:p>
            <a:pPr marL="285750" indent="-285750">
              <a:buFont typeface="Arial" panose="020B0604020202020204" pitchFamily="34" charset="0"/>
              <a:buChar char="•"/>
            </a:pPr>
            <a:r>
              <a:rPr lang="fr-FR" sz="2400" dirty="0">
                <a:latin typeface="+mn-lt"/>
              </a:rPr>
              <a:t>Art. 28.2 GC I et Art. 33.2 GC III -&gt; facilités</a:t>
            </a:r>
            <a:endParaRPr lang="fr-BE" sz="2400" dirty="0">
              <a:latin typeface="+mn-lt"/>
            </a:endParaRPr>
          </a:p>
          <a:p>
            <a:pPr marL="285750" indent="-285750">
              <a:buFont typeface="Arial" panose="020B0604020202020204" pitchFamily="34" charset="0"/>
              <a:buChar char="•"/>
            </a:pPr>
            <a:endParaRPr lang="fr-BE" sz="2400" dirty="0"/>
          </a:p>
          <a:p>
            <a:endParaRPr lang="fr-BE" sz="2400" dirty="0"/>
          </a:p>
        </p:txBody>
      </p:sp>
    </p:spTree>
    <p:extLst>
      <p:ext uri="{BB962C8B-B14F-4D97-AF65-F5344CB8AC3E}">
        <p14:creationId xmlns:p14="http://schemas.microsoft.com/office/powerpoint/2010/main" val="182416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p:txBody>
          <a:bodyPr/>
          <a:lstStyle/>
          <a:p>
            <a:r>
              <a:rPr lang="fr-BE" dirty="0"/>
              <a:t>Questions?</a:t>
            </a:r>
          </a:p>
        </p:txBody>
      </p:sp>
    </p:spTree>
    <p:extLst>
      <p:ext uri="{BB962C8B-B14F-4D97-AF65-F5344CB8AC3E}">
        <p14:creationId xmlns:p14="http://schemas.microsoft.com/office/powerpoint/2010/main" val="324349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BE" dirty="0"/>
              <a:t>Les personnes autorisées à suivre les troupes</a:t>
            </a:r>
          </a:p>
        </p:txBody>
      </p:sp>
      <p:sp>
        <p:nvSpPr>
          <p:cNvPr id="16" name="Text Placeholder 7"/>
          <p:cNvSpPr>
            <a:spLocks noGrp="1"/>
          </p:cNvSpPr>
          <p:nvPr>
            <p:ph type="body" sz="quarter" idx="4294967295"/>
          </p:nvPr>
        </p:nvSpPr>
        <p:spPr>
          <a:xfrm>
            <a:off x="1068800" y="2246070"/>
            <a:ext cx="533400" cy="498475"/>
          </a:xfrm>
          <a:prstGeom prst="rect">
            <a:avLst/>
          </a:prstGeom>
          <a:solidFill>
            <a:schemeClr val="accent1"/>
          </a:solidFill>
        </p:spPr>
        <p:txBody>
          <a:bodyPr anchor="ctr" anchorCtr="0">
            <a:normAutofit/>
          </a:bodyPr>
          <a:lstStyle/>
          <a:p>
            <a:pPr algn="ctr"/>
            <a:r>
              <a:rPr lang="fr-BE" sz="2400" dirty="0">
                <a:solidFill>
                  <a:schemeClr val="bg1"/>
                </a:solidFill>
                <a:latin typeface="+mj-lt"/>
              </a:rPr>
              <a:t>1</a:t>
            </a:r>
          </a:p>
        </p:txBody>
      </p:sp>
      <p:sp>
        <p:nvSpPr>
          <p:cNvPr id="17" name="Text Placeholder 7"/>
          <p:cNvSpPr>
            <a:spLocks noGrp="1"/>
          </p:cNvSpPr>
          <p:nvPr>
            <p:ph type="body" sz="quarter" idx="4294967295"/>
          </p:nvPr>
        </p:nvSpPr>
        <p:spPr>
          <a:xfrm>
            <a:off x="1068800" y="2880000"/>
            <a:ext cx="533400" cy="498475"/>
          </a:xfrm>
          <a:prstGeom prst="rect">
            <a:avLst/>
          </a:prstGeom>
          <a:solidFill>
            <a:schemeClr val="accent1"/>
          </a:solidFill>
        </p:spPr>
        <p:txBody>
          <a:bodyPr anchor="ctr" anchorCtr="0"/>
          <a:lstStyle/>
          <a:p>
            <a:pPr algn="ctr"/>
            <a:r>
              <a:rPr lang="fr-BE" sz="2400" dirty="0">
                <a:solidFill>
                  <a:schemeClr val="bg1"/>
                </a:solidFill>
                <a:latin typeface="+mj-lt"/>
              </a:rPr>
              <a:t>2</a:t>
            </a:r>
          </a:p>
        </p:txBody>
      </p:sp>
      <p:sp>
        <p:nvSpPr>
          <p:cNvPr id="18" name="Text Placeholder 7"/>
          <p:cNvSpPr>
            <a:spLocks noGrp="1"/>
          </p:cNvSpPr>
          <p:nvPr>
            <p:ph type="body" sz="quarter" idx="4294967295"/>
          </p:nvPr>
        </p:nvSpPr>
        <p:spPr>
          <a:xfrm>
            <a:off x="1068800" y="3513600"/>
            <a:ext cx="533400" cy="498475"/>
          </a:xfrm>
          <a:prstGeom prst="rect">
            <a:avLst/>
          </a:prstGeom>
          <a:solidFill>
            <a:schemeClr val="accent1"/>
          </a:solidFill>
        </p:spPr>
        <p:txBody>
          <a:bodyPr anchor="ctr" anchorCtr="0"/>
          <a:lstStyle/>
          <a:p>
            <a:pPr algn="ctr"/>
            <a:r>
              <a:rPr lang="fr-BE" sz="2400" dirty="0">
                <a:solidFill>
                  <a:schemeClr val="bg1"/>
                </a:solidFill>
                <a:latin typeface="+mj-lt"/>
              </a:rPr>
              <a:t>3</a:t>
            </a:r>
          </a:p>
        </p:txBody>
      </p:sp>
      <p:sp>
        <p:nvSpPr>
          <p:cNvPr id="19" name="Text Placeholder 7"/>
          <p:cNvSpPr>
            <a:spLocks noGrp="1"/>
          </p:cNvSpPr>
          <p:nvPr>
            <p:ph type="body" sz="quarter" idx="4294967295"/>
          </p:nvPr>
        </p:nvSpPr>
        <p:spPr>
          <a:xfrm>
            <a:off x="1068800" y="4158000"/>
            <a:ext cx="533400" cy="498475"/>
          </a:xfrm>
          <a:prstGeom prst="rect">
            <a:avLst/>
          </a:prstGeom>
          <a:solidFill>
            <a:schemeClr val="accent1"/>
          </a:solidFill>
        </p:spPr>
        <p:txBody>
          <a:bodyPr anchor="ctr" anchorCtr="0"/>
          <a:lstStyle/>
          <a:p>
            <a:pPr algn="ctr"/>
            <a:r>
              <a:rPr lang="fr-BE" sz="2400" dirty="0">
                <a:solidFill>
                  <a:schemeClr val="bg1"/>
                </a:solidFill>
                <a:latin typeface="+mj-lt"/>
              </a:rPr>
              <a:t>4</a:t>
            </a:r>
          </a:p>
        </p:txBody>
      </p:sp>
      <p:sp>
        <p:nvSpPr>
          <p:cNvPr id="20" name="Text Placeholder 7"/>
          <p:cNvSpPr>
            <a:spLocks noGrp="1"/>
          </p:cNvSpPr>
          <p:nvPr>
            <p:ph type="body" sz="quarter" idx="4294967295"/>
          </p:nvPr>
        </p:nvSpPr>
        <p:spPr>
          <a:xfrm>
            <a:off x="1068800" y="4826100"/>
            <a:ext cx="533400" cy="498475"/>
          </a:xfrm>
          <a:prstGeom prst="rect">
            <a:avLst/>
          </a:prstGeom>
          <a:solidFill>
            <a:schemeClr val="accent1"/>
          </a:solidFill>
        </p:spPr>
        <p:txBody>
          <a:bodyPr anchor="ctr" anchorCtr="0"/>
          <a:lstStyle/>
          <a:p>
            <a:pPr algn="ctr"/>
            <a:r>
              <a:rPr lang="fr-BE" sz="2400" dirty="0">
                <a:solidFill>
                  <a:schemeClr val="bg1"/>
                </a:solidFill>
                <a:latin typeface="+mj-lt"/>
              </a:rPr>
              <a:t>5</a:t>
            </a:r>
          </a:p>
        </p:txBody>
      </p:sp>
      <p:sp>
        <p:nvSpPr>
          <p:cNvPr id="21" name="Text Placeholder 2"/>
          <p:cNvSpPr>
            <a:spLocks noGrp="1"/>
          </p:cNvSpPr>
          <p:nvPr>
            <p:ph type="body" sz="quarter" idx="4294967295"/>
          </p:nvPr>
        </p:nvSpPr>
        <p:spPr>
          <a:xfrm>
            <a:off x="1959338" y="2315675"/>
            <a:ext cx="9488024" cy="369332"/>
          </a:xfrm>
          <a:prstGeom prst="rect">
            <a:avLst/>
          </a:prstGeom>
        </p:spPr>
        <p:txBody>
          <a:bodyPr/>
          <a:lstStyle/>
          <a:p>
            <a:r>
              <a:rPr lang="fr-BE" dirty="0">
                <a:latin typeface="Palanquin Bold" panose="020B0004020203020204" pitchFamily="34" charset="0"/>
              </a:rPr>
              <a:t>Introduction -&gt; Le principe de distinction</a:t>
            </a:r>
          </a:p>
        </p:txBody>
      </p:sp>
      <p:sp>
        <p:nvSpPr>
          <p:cNvPr id="22" name="Text Placeholder 3"/>
          <p:cNvSpPr>
            <a:spLocks noGrp="1"/>
          </p:cNvSpPr>
          <p:nvPr>
            <p:ph type="body" sz="quarter" idx="4294967295"/>
          </p:nvPr>
        </p:nvSpPr>
        <p:spPr>
          <a:xfrm>
            <a:off x="1959338" y="2944368"/>
            <a:ext cx="9488024" cy="369332"/>
          </a:xfrm>
          <a:prstGeom prst="rect">
            <a:avLst/>
          </a:prstGeom>
        </p:spPr>
        <p:txBody>
          <a:bodyPr/>
          <a:lstStyle/>
          <a:p>
            <a:r>
              <a:rPr lang="fr-BE" dirty="0">
                <a:latin typeface="Palanquin Bold" panose="020B0004020203020204" pitchFamily="34" charset="0"/>
              </a:rPr>
              <a:t>Les personnes autorisées à suivre les troupes -&gt; La notion</a:t>
            </a:r>
          </a:p>
        </p:txBody>
      </p:sp>
      <p:sp>
        <p:nvSpPr>
          <p:cNvPr id="23" name="Text Placeholder 4"/>
          <p:cNvSpPr>
            <a:spLocks noGrp="1"/>
          </p:cNvSpPr>
          <p:nvPr>
            <p:ph type="body" sz="quarter" idx="4294967295"/>
          </p:nvPr>
        </p:nvSpPr>
        <p:spPr>
          <a:xfrm>
            <a:off x="1959338" y="3573061"/>
            <a:ext cx="9488024" cy="369332"/>
          </a:xfrm>
          <a:prstGeom prst="rect">
            <a:avLst/>
          </a:prstGeom>
        </p:spPr>
        <p:txBody>
          <a:bodyPr/>
          <a:lstStyle/>
          <a:p>
            <a:r>
              <a:rPr lang="fr-BE" dirty="0">
                <a:latin typeface="+mj-lt"/>
              </a:rPr>
              <a:t>Les journalistes en zone de guerre</a:t>
            </a:r>
          </a:p>
        </p:txBody>
      </p:sp>
      <p:sp>
        <p:nvSpPr>
          <p:cNvPr id="24" name="Text Placeholder 5"/>
          <p:cNvSpPr>
            <a:spLocks noGrp="1"/>
          </p:cNvSpPr>
          <p:nvPr>
            <p:ph type="body" sz="quarter" idx="4294967295"/>
          </p:nvPr>
        </p:nvSpPr>
        <p:spPr>
          <a:xfrm>
            <a:off x="1959338" y="4223394"/>
            <a:ext cx="9488024" cy="369332"/>
          </a:xfrm>
          <a:prstGeom prst="rect">
            <a:avLst/>
          </a:prstGeom>
        </p:spPr>
        <p:txBody>
          <a:bodyPr/>
          <a:lstStyle/>
          <a:p>
            <a:r>
              <a:rPr lang="fr-BE" dirty="0">
                <a:latin typeface="+mj-lt"/>
              </a:rPr>
              <a:t>Les aumôniers et conseillers moraux en DCA</a:t>
            </a:r>
          </a:p>
        </p:txBody>
      </p:sp>
      <p:sp>
        <p:nvSpPr>
          <p:cNvPr id="25" name="Text Placeholder 6"/>
          <p:cNvSpPr>
            <a:spLocks noGrp="1"/>
          </p:cNvSpPr>
          <p:nvPr>
            <p:ph type="body" sz="quarter" idx="4294967295"/>
          </p:nvPr>
        </p:nvSpPr>
        <p:spPr>
          <a:xfrm>
            <a:off x="1959338" y="4873947"/>
            <a:ext cx="9488024" cy="369332"/>
          </a:xfrm>
          <a:prstGeom prst="rect">
            <a:avLst/>
          </a:prstGeom>
        </p:spPr>
        <p:txBody>
          <a:bodyPr/>
          <a:lstStyle/>
          <a:p>
            <a:r>
              <a:rPr lang="fr-BE" dirty="0">
                <a:latin typeface="+mj-lt"/>
              </a:rPr>
              <a:t>Q&amp;A</a:t>
            </a:r>
          </a:p>
        </p:txBody>
      </p:sp>
    </p:spTree>
    <p:extLst>
      <p:ext uri="{BB962C8B-B14F-4D97-AF65-F5344CB8AC3E}">
        <p14:creationId xmlns:p14="http://schemas.microsoft.com/office/powerpoint/2010/main" val="273058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BE" dirty="0"/>
              <a:t>Introduction -&gt; Le principe de distinction</a:t>
            </a:r>
          </a:p>
        </p:txBody>
      </p:sp>
      <p:sp>
        <p:nvSpPr>
          <p:cNvPr id="10" name="Text Placeholder 2"/>
          <p:cNvSpPr>
            <a:spLocks noGrp="1"/>
          </p:cNvSpPr>
          <p:nvPr>
            <p:ph type="body" sz="quarter" idx="27"/>
          </p:nvPr>
        </p:nvSpPr>
        <p:spPr>
          <a:xfrm>
            <a:off x="281009" y="1779811"/>
            <a:ext cx="11237400" cy="4076239"/>
          </a:xfrm>
        </p:spPr>
        <p:txBody>
          <a:bodyPr/>
          <a:lstStyle/>
          <a:p>
            <a:pPr marL="285750" indent="-285750">
              <a:buFont typeface="Arial" panose="020B0604020202020204" pitchFamily="34" charset="0"/>
              <a:buChar char="•"/>
            </a:pPr>
            <a:r>
              <a:rPr lang="fr-BE" sz="2400" dirty="0"/>
              <a:t>Rule 1, </a:t>
            </a:r>
            <a:r>
              <a:rPr lang="fr-BE" sz="2400" dirty="0" err="1"/>
              <a:t>Customary</a:t>
            </a:r>
            <a:r>
              <a:rPr lang="fr-BE" sz="2400" dirty="0"/>
              <a:t> IHL </a:t>
            </a:r>
            <a:r>
              <a:rPr lang="fr-BE" sz="2400" dirty="0" err="1"/>
              <a:t>Study</a:t>
            </a:r>
            <a:r>
              <a:rPr lang="fr-BE" sz="2400" dirty="0"/>
              <a:t>, ICRC (2005)</a:t>
            </a:r>
          </a:p>
          <a:p>
            <a:pPr marL="285750" indent="-285750">
              <a:buFont typeface="Arial" panose="020B0604020202020204" pitchFamily="34" charset="0"/>
              <a:buChar char="•"/>
            </a:pPr>
            <a:r>
              <a:rPr lang="fr-BE" sz="2400" dirty="0"/>
              <a:t>Obligation d’opérer une distinction entre les combattants et les civils</a:t>
            </a:r>
          </a:p>
          <a:p>
            <a:pPr marL="1028700" lvl="1"/>
            <a:r>
              <a:rPr lang="fr-BE" sz="2400" dirty="0"/>
              <a:t>‘Combattant’ -&gt; sens usuel -&gt; les personnes qui ne jouissent pas de la protection contre les attaques accordée aux personnes civiles</a:t>
            </a:r>
          </a:p>
          <a:p>
            <a:pPr marL="285750" indent="-285750">
              <a:buFont typeface="Arial" panose="020B0604020202020204" pitchFamily="34" charset="0"/>
              <a:buChar char="•"/>
            </a:pPr>
            <a:r>
              <a:rPr lang="fr-BE" sz="2400" dirty="0"/>
              <a:t>Applicable dans les conflits armés tant internationaux que non-internationaux</a:t>
            </a:r>
          </a:p>
          <a:p>
            <a:pPr marL="285750" indent="-285750">
              <a:buFont typeface="Arial" panose="020B0604020202020204" pitchFamily="34" charset="0"/>
              <a:buChar char="•"/>
            </a:pPr>
            <a:r>
              <a:rPr lang="fr-BE" sz="2400" dirty="0"/>
              <a:t>A lire en conjonction avec:</a:t>
            </a:r>
          </a:p>
          <a:p>
            <a:pPr marL="1028700" lvl="1"/>
            <a:r>
              <a:rPr lang="fr-BE" sz="2400" dirty="0"/>
              <a:t>La protection des personnes reconnues comme étant hors de combat</a:t>
            </a:r>
          </a:p>
          <a:p>
            <a:pPr marL="1028700" lvl="1"/>
            <a:r>
              <a:rPr lang="fr-BE" sz="2400" dirty="0"/>
              <a:t>La protection des personnes civiles</a:t>
            </a:r>
          </a:p>
        </p:txBody>
      </p:sp>
    </p:spTree>
    <p:extLst>
      <p:ext uri="{BB962C8B-B14F-4D97-AF65-F5344CB8AC3E}">
        <p14:creationId xmlns:p14="http://schemas.microsoft.com/office/powerpoint/2010/main" val="328377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009" y="745829"/>
            <a:ext cx="11293675" cy="1323439"/>
          </a:xfrm>
        </p:spPr>
        <p:txBody>
          <a:bodyPr/>
          <a:lstStyle/>
          <a:p>
            <a:r>
              <a:rPr lang="fr-BE" dirty="0"/>
              <a:t>Les personnes autorisées à suivre les troupes -&gt; La notion </a:t>
            </a:r>
          </a:p>
        </p:txBody>
      </p:sp>
      <p:sp>
        <p:nvSpPr>
          <p:cNvPr id="3" name="Text Placeholder 2"/>
          <p:cNvSpPr>
            <a:spLocks noGrp="1"/>
          </p:cNvSpPr>
          <p:nvPr>
            <p:ph type="body" sz="quarter" idx="27"/>
          </p:nvPr>
        </p:nvSpPr>
        <p:spPr>
          <a:xfrm>
            <a:off x="281009" y="2243578"/>
            <a:ext cx="11237400" cy="3625709"/>
          </a:xfrm>
        </p:spPr>
        <p:txBody>
          <a:bodyPr/>
          <a:lstStyle/>
          <a:p>
            <a:pPr marL="285750" indent="-285750">
              <a:buFont typeface="Arial" panose="020B0604020202020204" pitchFamily="34" charset="0"/>
              <a:buChar char="•"/>
            </a:pPr>
            <a:r>
              <a:rPr lang="fr-BE" sz="2400" dirty="0"/>
              <a:t>Art. 4.A.4 GC III :</a:t>
            </a:r>
          </a:p>
          <a:p>
            <a:pPr marL="1028700" lvl="1"/>
            <a:r>
              <a:rPr lang="fr-FR" sz="2400" dirty="0">
                <a:latin typeface="+mn-lt"/>
              </a:rPr>
              <a:t>« </a:t>
            </a:r>
            <a:r>
              <a:rPr lang="fr-FR" sz="2400" b="0" i="1" dirty="0">
                <a:effectLst/>
                <a:latin typeface="+mn-lt"/>
              </a:rPr>
              <a:t>les personnes qui suivent les forces armées sans en faire directement partie, telles que les membres civils d'équipages d'avions militaires, correspondants de guerre, fournisseurs, membres d'unités de travail ou de services chargés du bien-être des forces armées </a:t>
            </a:r>
            <a:r>
              <a:rPr lang="fr-FR" sz="2400" b="0" i="0" dirty="0">
                <a:effectLst/>
                <a:latin typeface="+mn-lt"/>
              </a:rPr>
              <a:t>»</a:t>
            </a:r>
          </a:p>
          <a:p>
            <a:pPr marL="1028700" lvl="1"/>
            <a:r>
              <a:rPr lang="fr-FR" sz="2400" dirty="0"/>
              <a:t>Si tombées au pouvoir de l’ennemi -&gt; prisonniers de guerre, </a:t>
            </a:r>
            <a:r>
              <a:rPr lang="fr-FR" sz="2400" b="0" i="0" dirty="0">
                <a:effectLst/>
                <a:latin typeface="+mn-lt"/>
              </a:rPr>
              <a:t>à condition qu'elles en aient reçu l'autorisation des forces armées qu'elles accompagnent</a:t>
            </a:r>
          </a:p>
          <a:p>
            <a:pPr marL="1028700" lvl="1"/>
            <a:r>
              <a:rPr lang="fr-FR" sz="2400" dirty="0"/>
              <a:t>C</a:t>
            </a:r>
            <a:r>
              <a:rPr lang="fr-FR" sz="2400" b="0" i="0" dirty="0">
                <a:effectLst/>
                <a:latin typeface="+mn-lt"/>
              </a:rPr>
              <a:t>arte d'identité semblable au modèle (Annexe IV.A)</a:t>
            </a:r>
          </a:p>
          <a:p>
            <a:pPr marL="1028700" lvl="1"/>
            <a:r>
              <a:rPr lang="fr-FR" sz="2400" dirty="0"/>
              <a:t>Statut de civil</a:t>
            </a:r>
          </a:p>
          <a:p>
            <a:pPr marL="1028700" lvl="1"/>
            <a:r>
              <a:rPr lang="fr-FR" sz="2400" dirty="0">
                <a:latin typeface="+mn-lt"/>
              </a:rPr>
              <a:t>Risques</a:t>
            </a:r>
            <a:endParaRPr lang="fr-BE" sz="2400" dirty="0">
              <a:latin typeface="+mn-lt"/>
            </a:endParaRPr>
          </a:p>
        </p:txBody>
      </p:sp>
    </p:spTree>
    <p:extLst>
      <p:ext uri="{BB962C8B-B14F-4D97-AF65-F5344CB8AC3E}">
        <p14:creationId xmlns:p14="http://schemas.microsoft.com/office/powerpoint/2010/main" val="157472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009" y="745829"/>
            <a:ext cx="11293675" cy="707886"/>
          </a:xfrm>
        </p:spPr>
        <p:txBody>
          <a:bodyPr/>
          <a:lstStyle/>
          <a:p>
            <a:r>
              <a:rPr lang="fr-BE" dirty="0"/>
              <a:t>Les journalistes en zone de guerre </a:t>
            </a:r>
          </a:p>
        </p:txBody>
      </p:sp>
      <p:sp>
        <p:nvSpPr>
          <p:cNvPr id="3" name="Text Placeholder 2"/>
          <p:cNvSpPr>
            <a:spLocks noGrp="1"/>
          </p:cNvSpPr>
          <p:nvPr>
            <p:ph type="body" sz="quarter" idx="27"/>
          </p:nvPr>
        </p:nvSpPr>
        <p:spPr>
          <a:xfrm>
            <a:off x="281009" y="1574276"/>
            <a:ext cx="11237400" cy="4295011"/>
          </a:xfrm>
        </p:spPr>
        <p:txBody>
          <a:bodyPr/>
          <a:lstStyle/>
          <a:p>
            <a:pPr marL="285750" indent="-285750">
              <a:buFont typeface="Arial" panose="020B0604020202020204" pitchFamily="34" charset="0"/>
              <a:buChar char="•"/>
            </a:pPr>
            <a:r>
              <a:rPr lang="fr-BE" sz="2400" dirty="0"/>
              <a:t>Manuel de Droit opérationnel, Défense (2017)</a:t>
            </a:r>
          </a:p>
          <a:p>
            <a:endParaRPr lang="fr-BE" sz="2400" dirty="0"/>
          </a:p>
          <a:p>
            <a:pPr marL="285750" indent="-285750">
              <a:buFont typeface="Arial" panose="020B0604020202020204" pitchFamily="34" charset="0"/>
              <a:buChar char="•"/>
            </a:pPr>
            <a:r>
              <a:rPr lang="fr-BE" sz="2400" dirty="0"/>
              <a:t>Journalistes militaires -&gt; combattants</a:t>
            </a:r>
          </a:p>
          <a:p>
            <a:pPr marL="285750" indent="-285750">
              <a:buFont typeface="Arial" panose="020B0604020202020204" pitchFamily="34" charset="0"/>
              <a:buChar char="•"/>
            </a:pPr>
            <a:r>
              <a:rPr lang="fr-BE" sz="2400" dirty="0"/>
              <a:t>Correspondants de guerre -&gt; Art. 4.A.4 GC III</a:t>
            </a:r>
          </a:p>
          <a:p>
            <a:pPr marL="285750" indent="-285750">
              <a:buFont typeface="Arial" panose="020B0604020202020204" pitchFamily="34" charset="0"/>
              <a:buChar char="•"/>
            </a:pPr>
            <a:r>
              <a:rPr lang="fr-FR" sz="2400" b="0" i="0" dirty="0">
                <a:effectLst/>
                <a:latin typeface="+mn-lt"/>
              </a:rPr>
              <a:t>Les journalistes qui accomplissent des missions professionnelles périlleuses dans des zones de conflit armé -&gt; Art. 79 GP I </a:t>
            </a:r>
          </a:p>
          <a:p>
            <a:r>
              <a:rPr lang="fr-FR" sz="2400" dirty="0">
                <a:latin typeface="+mn-lt"/>
              </a:rPr>
              <a:t>				 -&gt; c</a:t>
            </a:r>
            <a:r>
              <a:rPr lang="fr-FR" sz="2400" b="0" i="0" dirty="0">
                <a:effectLst/>
                <a:latin typeface="+mn-lt"/>
              </a:rPr>
              <a:t>arte d’identité semblable au modèle (Annexe II)</a:t>
            </a:r>
          </a:p>
          <a:p>
            <a:pPr marL="285750" indent="-285750">
              <a:buFont typeface="Arial" panose="020B0604020202020204" pitchFamily="34" charset="0"/>
              <a:buChar char="•"/>
            </a:pPr>
            <a:endParaRPr lang="fr-BE" sz="2400" dirty="0">
              <a:latin typeface="+mn-lt"/>
            </a:endParaRPr>
          </a:p>
          <a:p>
            <a:pPr marL="285750" indent="-285750">
              <a:buFont typeface="Arial" panose="020B0604020202020204" pitchFamily="34" charset="0"/>
              <a:buChar char="•"/>
            </a:pPr>
            <a:r>
              <a:rPr lang="fr-BE" sz="2400" dirty="0"/>
              <a:t>NIAC? -&gt; droit international coutumier</a:t>
            </a:r>
          </a:p>
          <a:p>
            <a:pPr marL="285750" indent="-285750">
              <a:buFont typeface="Arial" panose="020B0604020202020204" pitchFamily="34" charset="0"/>
              <a:buChar char="•"/>
            </a:pPr>
            <a:r>
              <a:rPr lang="fr-BE" sz="2400" dirty="0"/>
              <a:t>Art. 13 GC III : « </a:t>
            </a:r>
            <a:r>
              <a:rPr lang="fr-BE" sz="2400" i="1" dirty="0"/>
              <a:t>Les prisonniers de guerre doivent … être protégés en tout temps … contre … la curiosité publique </a:t>
            </a:r>
            <a:r>
              <a:rPr lang="fr-BE" sz="2400" dirty="0"/>
              <a:t>».</a:t>
            </a:r>
          </a:p>
        </p:txBody>
      </p:sp>
    </p:spTree>
    <p:extLst>
      <p:ext uri="{BB962C8B-B14F-4D97-AF65-F5344CB8AC3E}">
        <p14:creationId xmlns:p14="http://schemas.microsoft.com/office/powerpoint/2010/main" val="294463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009" y="745829"/>
            <a:ext cx="11293675" cy="707886"/>
          </a:xfrm>
        </p:spPr>
        <p:txBody>
          <a:bodyPr/>
          <a:lstStyle/>
          <a:p>
            <a:r>
              <a:rPr lang="fr-BE" dirty="0"/>
              <a:t>Les journalistes en zone de guerre </a:t>
            </a:r>
          </a:p>
        </p:txBody>
      </p:sp>
      <p:sp>
        <p:nvSpPr>
          <p:cNvPr id="3" name="Text Placeholder 2"/>
          <p:cNvSpPr>
            <a:spLocks noGrp="1"/>
          </p:cNvSpPr>
          <p:nvPr>
            <p:ph type="body" sz="quarter" idx="27"/>
          </p:nvPr>
        </p:nvSpPr>
        <p:spPr>
          <a:xfrm>
            <a:off x="281009" y="2243578"/>
            <a:ext cx="11237400" cy="3625709"/>
          </a:xfrm>
        </p:spPr>
        <p:txBody>
          <a:bodyPr/>
          <a:lstStyle/>
          <a:p>
            <a:pPr marL="285750" indent="-285750">
              <a:buFont typeface="Arial" panose="020B0604020202020204" pitchFamily="34" charset="0"/>
              <a:buChar char="•"/>
            </a:pPr>
            <a:r>
              <a:rPr lang="fr-BE" sz="2400" dirty="0"/>
              <a:t>Défense belge:</a:t>
            </a:r>
          </a:p>
          <a:p>
            <a:endParaRPr lang="fr-BE" sz="2400" dirty="0"/>
          </a:p>
          <a:p>
            <a:pPr marL="1028700" lvl="1"/>
            <a:r>
              <a:rPr lang="fr-BE" sz="2400" dirty="0"/>
              <a:t>Journalistes militaires</a:t>
            </a:r>
          </a:p>
          <a:p>
            <a:pPr marL="1028700" lvl="1"/>
            <a:r>
              <a:rPr lang="fr-BE" sz="2400" dirty="0"/>
              <a:t>Journalistes civils de la Défense</a:t>
            </a:r>
          </a:p>
          <a:p>
            <a:pPr marL="1028700" lvl="1"/>
            <a:r>
              <a:rPr lang="fr-BE" sz="2400" dirty="0"/>
              <a:t>‘Embedded </a:t>
            </a:r>
            <a:r>
              <a:rPr lang="fr-BE" sz="2400" dirty="0" err="1"/>
              <a:t>journalists</a:t>
            </a:r>
            <a:r>
              <a:rPr lang="fr-BE" sz="2400" dirty="0"/>
              <a:t>’ / Correspondants de guerre</a:t>
            </a:r>
          </a:p>
        </p:txBody>
      </p:sp>
    </p:spTree>
    <p:extLst>
      <p:ext uri="{BB962C8B-B14F-4D97-AF65-F5344CB8AC3E}">
        <p14:creationId xmlns:p14="http://schemas.microsoft.com/office/powerpoint/2010/main" val="279320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009" y="745829"/>
            <a:ext cx="11293675" cy="707886"/>
          </a:xfrm>
        </p:spPr>
        <p:txBody>
          <a:bodyPr/>
          <a:lstStyle/>
          <a:p>
            <a:r>
              <a:rPr lang="fr-BE" dirty="0"/>
              <a:t>Les aumôniers et conseillers moraux </a:t>
            </a:r>
          </a:p>
        </p:txBody>
      </p:sp>
      <p:sp>
        <p:nvSpPr>
          <p:cNvPr id="3" name="Text Placeholder 2"/>
          <p:cNvSpPr>
            <a:spLocks noGrp="1"/>
          </p:cNvSpPr>
          <p:nvPr>
            <p:ph type="body" sz="quarter" idx="27"/>
          </p:nvPr>
        </p:nvSpPr>
        <p:spPr>
          <a:xfrm>
            <a:off x="281009" y="1527142"/>
            <a:ext cx="11237400" cy="4342145"/>
          </a:xfrm>
        </p:spPr>
        <p:txBody>
          <a:bodyPr/>
          <a:lstStyle/>
          <a:p>
            <a:pPr marL="285750" indent="-285750">
              <a:buFont typeface="Arial" panose="020B0604020202020204" pitchFamily="34" charset="0"/>
              <a:buChar char="•"/>
            </a:pPr>
            <a:r>
              <a:rPr lang="fr-BE" sz="2400" dirty="0"/>
              <a:t>Conventions de Genève de 1906, 1929, 1949</a:t>
            </a:r>
          </a:p>
          <a:p>
            <a:pPr marL="285750" indent="-285750">
              <a:buFont typeface="Arial" panose="020B0604020202020204" pitchFamily="34" charset="0"/>
              <a:buChar char="•"/>
            </a:pPr>
            <a:r>
              <a:rPr lang="fr-BE" sz="2400" dirty="0"/>
              <a:t>Séparation des institutions publiques et des organisations religieuses</a:t>
            </a:r>
          </a:p>
          <a:p>
            <a:pPr marL="285750" indent="-285750">
              <a:buFont typeface="Arial" panose="020B0604020202020204" pitchFamily="34" charset="0"/>
              <a:buChar char="•"/>
            </a:pPr>
            <a:r>
              <a:rPr lang="fr-BE" sz="2400" dirty="0"/>
              <a:t>Belgique:</a:t>
            </a:r>
          </a:p>
          <a:p>
            <a:pPr marL="1028700" lvl="1"/>
            <a:r>
              <a:rPr lang="fr-BE" sz="2400" dirty="0"/>
              <a:t>Aumôniers militaires: AR du 17 août 1927</a:t>
            </a:r>
          </a:p>
          <a:p>
            <a:pPr marL="1028700" lvl="1"/>
            <a:r>
              <a:rPr lang="fr-BE" sz="2400" dirty="0"/>
              <a:t>Conseillers moraux: Loi du 18 février 1991 + AR du 26 septembre 1994</a:t>
            </a:r>
          </a:p>
          <a:p>
            <a:pPr marL="285750" indent="-285750">
              <a:buFont typeface="Arial" panose="020B0604020202020204" pitchFamily="34" charset="0"/>
              <a:buChar char="•"/>
            </a:pPr>
            <a:r>
              <a:rPr lang="fr-BE" sz="2400" dirty="0"/>
              <a:t>Obligation de respecter et de protéger</a:t>
            </a:r>
          </a:p>
          <a:p>
            <a:pPr marL="285750" indent="-285750">
              <a:buFont typeface="Arial" panose="020B0604020202020204" pitchFamily="34" charset="0"/>
              <a:buChar char="•"/>
            </a:pPr>
            <a:r>
              <a:rPr lang="fr-BE" sz="2400" dirty="0"/>
              <a:t>Art. 24 CG I -&gt; ‘aumôniers attachés aux forces armées’</a:t>
            </a:r>
          </a:p>
          <a:p>
            <a:pPr marL="285750" indent="-285750">
              <a:buFont typeface="Arial" panose="020B0604020202020204" pitchFamily="34" charset="0"/>
              <a:buChar char="•"/>
            </a:pPr>
            <a:r>
              <a:rPr lang="fr-BE" sz="2400" dirty="0"/>
              <a:t>Art. 36 CG II -&gt; ‘personnel religieux’</a:t>
            </a:r>
          </a:p>
          <a:p>
            <a:pPr marL="285750" indent="-285750">
              <a:buFont typeface="Arial" panose="020B0604020202020204" pitchFamily="34" charset="0"/>
              <a:buChar char="•"/>
            </a:pPr>
            <a:r>
              <a:rPr lang="fr-BE" sz="2400" dirty="0"/>
              <a:t>Art. 15.5 GP I -&gt; ‘personnel religieux civil’</a:t>
            </a:r>
          </a:p>
          <a:p>
            <a:pPr marL="285750" indent="-285750">
              <a:buFont typeface="Arial" panose="020B0604020202020204" pitchFamily="34" charset="0"/>
              <a:buChar char="•"/>
            </a:pPr>
            <a:r>
              <a:rPr lang="fr-BE" sz="2400" dirty="0"/>
              <a:t>Art. 9 GP II -&gt; ‘personnel religieux’</a:t>
            </a:r>
          </a:p>
          <a:p>
            <a:pPr marL="285750" indent="-285750">
              <a:buFont typeface="Arial" panose="020B0604020202020204" pitchFamily="34" charset="0"/>
              <a:buChar char="•"/>
            </a:pPr>
            <a:r>
              <a:rPr lang="fr-BE" sz="2400" dirty="0"/>
              <a:t>Art. 8(2)(b)(xxiv) et 8(2)(e)(ii) Statut de Rome -&gt; droit international coutumier</a:t>
            </a:r>
          </a:p>
          <a:p>
            <a:pPr marL="285750" indent="-285750">
              <a:buFont typeface="Arial" panose="020B0604020202020204" pitchFamily="34" charset="0"/>
              <a:buChar char="•"/>
            </a:pPr>
            <a:endParaRPr lang="fr-BE" sz="2400" dirty="0"/>
          </a:p>
          <a:p>
            <a:pPr marL="285750" indent="-285750">
              <a:buFont typeface="Arial" panose="020B0604020202020204" pitchFamily="34" charset="0"/>
              <a:buChar char="•"/>
            </a:pPr>
            <a:endParaRPr lang="fr-BE" sz="2400" dirty="0"/>
          </a:p>
          <a:p>
            <a:endParaRPr lang="fr-BE" sz="2400" dirty="0"/>
          </a:p>
        </p:txBody>
      </p:sp>
    </p:spTree>
    <p:extLst>
      <p:ext uri="{BB962C8B-B14F-4D97-AF65-F5344CB8AC3E}">
        <p14:creationId xmlns:p14="http://schemas.microsoft.com/office/powerpoint/2010/main" val="198367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009" y="745829"/>
            <a:ext cx="11293675" cy="707886"/>
          </a:xfrm>
        </p:spPr>
        <p:txBody>
          <a:bodyPr/>
          <a:lstStyle/>
          <a:p>
            <a:r>
              <a:rPr lang="fr-BE" dirty="0"/>
              <a:t>Les aumôniers et conseillers moraux </a:t>
            </a:r>
          </a:p>
        </p:txBody>
      </p:sp>
      <p:sp>
        <p:nvSpPr>
          <p:cNvPr id="3" name="Text Placeholder 2"/>
          <p:cNvSpPr>
            <a:spLocks noGrp="1"/>
          </p:cNvSpPr>
          <p:nvPr>
            <p:ph type="body" sz="quarter" idx="27"/>
          </p:nvPr>
        </p:nvSpPr>
        <p:spPr>
          <a:xfrm>
            <a:off x="281009" y="1527142"/>
            <a:ext cx="11237400" cy="4342145"/>
          </a:xfrm>
        </p:spPr>
        <p:txBody>
          <a:bodyPr/>
          <a:lstStyle/>
          <a:p>
            <a:pPr marL="342900" indent="-342900" algn="just">
              <a:buFont typeface="Arial" panose="020B0604020202020204" pitchFamily="34" charset="0"/>
              <a:buChar char="•"/>
            </a:pPr>
            <a:r>
              <a:rPr lang="fr-BE" sz="2400" dirty="0"/>
              <a:t>Art. 8.d GP I -&gt; Définition:</a:t>
            </a:r>
          </a:p>
          <a:p>
            <a:pPr algn="just"/>
            <a:endParaRPr lang="fr-BE" sz="2400" dirty="0"/>
          </a:p>
          <a:p>
            <a:pPr algn="just"/>
            <a:r>
              <a:rPr lang="fr-BE" sz="2000" dirty="0">
                <a:latin typeface="+mn-lt"/>
              </a:rPr>
              <a:t>« </a:t>
            </a:r>
            <a:r>
              <a:rPr lang="fr-BE" sz="2000" i="1" dirty="0">
                <a:latin typeface="+mn-lt"/>
              </a:rPr>
              <a:t>L</a:t>
            </a:r>
            <a:r>
              <a:rPr lang="fr-FR" sz="2000" b="0" i="1" dirty="0">
                <a:effectLst/>
                <a:latin typeface="+mn-lt"/>
              </a:rPr>
              <a:t>'expression «personnel religieux» s'entend des personnes, militaires ou civiles, </a:t>
            </a:r>
            <a:r>
              <a:rPr lang="fr-FR" sz="2000" i="1" u="sng" dirty="0">
                <a:effectLst/>
                <a:latin typeface="+mn-lt"/>
              </a:rPr>
              <a:t>telles que les aumôniers</a:t>
            </a:r>
            <a:r>
              <a:rPr lang="fr-FR" sz="2000" b="0" i="1" dirty="0">
                <a:effectLst/>
                <a:latin typeface="+mn-lt"/>
              </a:rPr>
              <a:t>, </a:t>
            </a:r>
            <a:r>
              <a:rPr lang="fr-FR" sz="2000" i="1" u="sng" dirty="0">
                <a:effectLst/>
                <a:latin typeface="+mn-lt"/>
              </a:rPr>
              <a:t>exclusivement </a:t>
            </a:r>
            <a:r>
              <a:rPr lang="fr-FR" sz="2000" b="0" i="1" dirty="0">
                <a:effectLst/>
                <a:latin typeface="+mn-lt"/>
              </a:rPr>
              <a:t>vouées à leur ministère et attachées :</a:t>
            </a:r>
          </a:p>
          <a:p>
            <a:pPr algn="just"/>
            <a:endParaRPr lang="fr-FR" sz="2000" b="0" i="1" dirty="0">
              <a:effectLst/>
              <a:latin typeface="+mn-lt"/>
            </a:endParaRPr>
          </a:p>
          <a:p>
            <a:pPr algn="just"/>
            <a:r>
              <a:rPr lang="fr-FR" sz="2000" b="0" i="1" dirty="0">
                <a:effectLst/>
                <a:latin typeface="+mn-lt"/>
              </a:rPr>
              <a:t>i) soit aux forces armées d'une Partie au conflit ;</a:t>
            </a:r>
          </a:p>
          <a:p>
            <a:pPr algn="just"/>
            <a:endParaRPr lang="fr-FR" sz="2000" b="0" i="1" dirty="0">
              <a:effectLst/>
              <a:latin typeface="+mn-lt"/>
            </a:endParaRPr>
          </a:p>
          <a:p>
            <a:pPr algn="just"/>
            <a:r>
              <a:rPr lang="fr-FR" sz="2000" b="0" i="1" dirty="0">
                <a:effectLst/>
                <a:latin typeface="+mn-lt"/>
              </a:rPr>
              <a:t>ii) soit aux unités sanitaires ou aux moyens de transport sanitaire d'une Partie au conflit ;</a:t>
            </a:r>
          </a:p>
          <a:p>
            <a:pPr algn="just"/>
            <a:endParaRPr lang="fr-FR" sz="2000" b="0" i="1" dirty="0">
              <a:effectLst/>
              <a:latin typeface="+mn-lt"/>
            </a:endParaRPr>
          </a:p>
          <a:p>
            <a:pPr algn="just"/>
            <a:r>
              <a:rPr lang="fr-FR" sz="2000" b="0" i="1" dirty="0">
                <a:effectLst/>
                <a:latin typeface="+mn-lt"/>
              </a:rPr>
              <a:t>iii) soit aux unités sanitaires ou aux moyens de transport sanitaire visés à l'article 9,</a:t>
            </a:r>
          </a:p>
          <a:p>
            <a:pPr algn="just"/>
            <a:r>
              <a:rPr lang="fr-FR" sz="2000" b="0" i="1" dirty="0">
                <a:effectLst/>
                <a:latin typeface="+mn-lt"/>
              </a:rPr>
              <a:t>paragraphe ;</a:t>
            </a:r>
          </a:p>
          <a:p>
            <a:pPr algn="just"/>
            <a:endParaRPr lang="fr-FR" sz="2000" b="0" i="1" dirty="0">
              <a:effectLst/>
              <a:latin typeface="+mn-lt"/>
            </a:endParaRPr>
          </a:p>
          <a:p>
            <a:pPr algn="just"/>
            <a:r>
              <a:rPr lang="fr-FR" sz="2000" b="0" i="1" dirty="0">
                <a:effectLst/>
                <a:latin typeface="+mn-lt"/>
              </a:rPr>
              <a:t>iv) soit aux organismes de protection civile d'une Partie au conflit ;</a:t>
            </a:r>
          </a:p>
          <a:p>
            <a:pPr algn="just"/>
            <a:r>
              <a:rPr lang="fr-FR" sz="2000" b="0" i="1" dirty="0">
                <a:effectLst/>
                <a:latin typeface="+mn-lt"/>
              </a:rPr>
              <a:t>le rattachement du personnel religieux à ces unités peut être permanent ou temporaire et les dispositions pertinentes prévues à l'alinéa k s'appliquent à ce personnel</a:t>
            </a:r>
            <a:r>
              <a:rPr lang="fr-BE" sz="2000" i="1" dirty="0">
                <a:latin typeface="+mn-lt"/>
              </a:rPr>
              <a:t> ; </a:t>
            </a:r>
            <a:r>
              <a:rPr lang="fr-BE" sz="2000" dirty="0">
                <a:latin typeface="+mn-lt"/>
              </a:rPr>
              <a:t>»</a:t>
            </a:r>
          </a:p>
          <a:p>
            <a:pPr marL="285750" indent="-285750">
              <a:buFont typeface="Arial" panose="020B0604020202020204" pitchFamily="34" charset="0"/>
              <a:buChar char="•"/>
            </a:pPr>
            <a:endParaRPr lang="fr-BE" sz="2400" dirty="0"/>
          </a:p>
          <a:p>
            <a:endParaRPr lang="fr-BE" sz="2400" dirty="0"/>
          </a:p>
        </p:txBody>
      </p:sp>
    </p:spTree>
    <p:extLst>
      <p:ext uri="{BB962C8B-B14F-4D97-AF65-F5344CB8AC3E}">
        <p14:creationId xmlns:p14="http://schemas.microsoft.com/office/powerpoint/2010/main" val="231112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009" y="745829"/>
            <a:ext cx="11293675" cy="707886"/>
          </a:xfrm>
        </p:spPr>
        <p:txBody>
          <a:bodyPr/>
          <a:lstStyle/>
          <a:p>
            <a:r>
              <a:rPr lang="fr-BE" dirty="0"/>
              <a:t>Les aumôniers et conseillers moraux </a:t>
            </a:r>
          </a:p>
        </p:txBody>
      </p:sp>
      <p:sp>
        <p:nvSpPr>
          <p:cNvPr id="3" name="Text Placeholder 2"/>
          <p:cNvSpPr>
            <a:spLocks noGrp="1"/>
          </p:cNvSpPr>
          <p:nvPr>
            <p:ph type="body" sz="quarter" idx="27"/>
          </p:nvPr>
        </p:nvSpPr>
        <p:spPr>
          <a:xfrm>
            <a:off x="281009" y="2196445"/>
            <a:ext cx="11237400" cy="3672842"/>
          </a:xfrm>
        </p:spPr>
        <p:txBody>
          <a:bodyPr/>
          <a:lstStyle/>
          <a:p>
            <a:pPr marL="285750" indent="-285750">
              <a:buFont typeface="Arial" panose="020B0604020202020204" pitchFamily="34" charset="0"/>
              <a:buChar char="•"/>
            </a:pPr>
            <a:r>
              <a:rPr lang="fr-BE" sz="2400" dirty="0"/>
              <a:t>Compétence discrétionnaire des Etats parties</a:t>
            </a:r>
          </a:p>
          <a:p>
            <a:pPr marL="285750" indent="-285750">
              <a:buFont typeface="Arial" panose="020B0604020202020204" pitchFamily="34" charset="0"/>
              <a:buChar char="•"/>
            </a:pPr>
            <a:r>
              <a:rPr lang="fr-BE" sz="2400" dirty="0"/>
              <a:t>Déclaration des Pays-Bas faite lors de sa ratification des GP -&gt; « Les conseillers humanistes font partie du personnel religieux »</a:t>
            </a:r>
          </a:p>
          <a:p>
            <a:pPr marL="285750" indent="-285750">
              <a:buFont typeface="Arial" panose="020B0604020202020204" pitchFamily="34" charset="0"/>
              <a:buChar char="•"/>
            </a:pPr>
            <a:r>
              <a:rPr lang="fr-BE" sz="2400" dirty="0"/>
              <a:t>Art. 40 GC I, Art. 42 GC II et Art 1-2 GP III -&gt; brassard avec croix rouge, croissant rouge ou cristal rouge + carte d’identité spéciale (avec signe distinctif)</a:t>
            </a:r>
          </a:p>
          <a:p>
            <a:pPr marL="285750" indent="-285750">
              <a:buFont typeface="Arial" panose="020B0604020202020204" pitchFamily="34" charset="0"/>
              <a:buChar char="•"/>
            </a:pPr>
            <a:r>
              <a:rPr lang="fr-BE" sz="2400" dirty="0"/>
              <a:t>Actes nuisibles à l’ennemi -&gt; cessation de la protection</a:t>
            </a:r>
          </a:p>
          <a:p>
            <a:pPr marL="285750" indent="-285750">
              <a:buFont typeface="Arial" panose="020B0604020202020204" pitchFamily="34" charset="0"/>
              <a:buChar char="•"/>
            </a:pPr>
            <a:r>
              <a:rPr lang="fr-BE" sz="2400" dirty="0"/>
              <a:t>Armes légères individuelles -&gt; acceptable pour se défendre contre des actes de violence</a:t>
            </a:r>
          </a:p>
          <a:p>
            <a:pPr marL="285750" indent="-285750">
              <a:buFont typeface="Arial" panose="020B0604020202020204" pitchFamily="34" charset="0"/>
              <a:buChar char="•"/>
            </a:pPr>
            <a:endParaRPr lang="fr-BE" sz="2400" dirty="0"/>
          </a:p>
          <a:p>
            <a:endParaRPr lang="fr-BE" sz="2400" dirty="0"/>
          </a:p>
        </p:txBody>
      </p:sp>
    </p:spTree>
    <p:extLst>
      <p:ext uri="{BB962C8B-B14F-4D97-AF65-F5344CB8AC3E}">
        <p14:creationId xmlns:p14="http://schemas.microsoft.com/office/powerpoint/2010/main" val="1451969443"/>
      </p:ext>
    </p:extLst>
  </p:cSld>
  <p:clrMapOvr>
    <a:masterClrMapping/>
  </p:clrMapOvr>
</p:sld>
</file>

<file path=ppt/theme/theme1.xml><?xml version="1.0" encoding="utf-8"?>
<a:theme xmlns:a="http://schemas.openxmlformats.org/drawingml/2006/main" name="Custom Design">
  <a:themeElements>
    <a:clrScheme name="Belgian Defence">
      <a:dk1>
        <a:srgbClr val="184652"/>
      </a:dk1>
      <a:lt1>
        <a:srgbClr val="FFFFFF"/>
      </a:lt1>
      <a:dk2>
        <a:srgbClr val="184652"/>
      </a:dk2>
      <a:lt2>
        <a:srgbClr val="F5F1E7"/>
      </a:lt2>
      <a:accent1>
        <a:srgbClr val="008991"/>
      </a:accent1>
      <a:accent2>
        <a:srgbClr val="E2EDF0"/>
      </a:accent2>
      <a:accent3>
        <a:srgbClr val="343531"/>
      </a:accent3>
      <a:accent4>
        <a:srgbClr val="6DA3C7"/>
      </a:accent4>
      <a:accent5>
        <a:srgbClr val="5E8541"/>
      </a:accent5>
      <a:accent6>
        <a:srgbClr val="4862A5"/>
      </a:accent6>
      <a:hlink>
        <a:srgbClr val="3B9EBA"/>
      </a:hlink>
      <a:folHlink>
        <a:srgbClr val="521C21"/>
      </a:folHlink>
    </a:clrScheme>
    <a:fontScheme name="Palanquin">
      <a:majorFont>
        <a:latin typeface="Palanquin Bold"/>
        <a:ea typeface=""/>
        <a:cs typeface=""/>
      </a:majorFont>
      <a:minorFont>
        <a:latin typeface="Palanquin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spAutoFit/>
      </a:bodyPr>
      <a:lstStyle>
        <a:defPPr>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B6DE016680F674DBC9DAEE4783B6637" ma:contentTypeVersion="3" ma:contentTypeDescription="Upload an image." ma:contentTypeScope="" ma:versionID="0161e275c92e5df4f53d46597c9c8080">
  <xsd:schema xmlns:xsd="http://www.w3.org/2001/XMLSchema" xmlns:xs="http://www.w3.org/2001/XMLSchema" xmlns:p="http://schemas.microsoft.com/office/2006/metadata/properties" xmlns:ns1="http://schemas.microsoft.com/sharepoint/v3" xmlns:ns2="C64C079A-ABBC-4A11-A430-DE1D177D1884" xmlns:ns3="6aaf9d74-94c3-42e3-8811-9db25e5c3289" xmlns:ns4="http://schemas.microsoft.com/sharepoint/v3/fields" xmlns:ns5="c64c079a-abbc-4a11-a430-de1d177d1884" targetNamespace="http://schemas.microsoft.com/office/2006/metadata/properties" ma:root="true" ma:fieldsID="58ce0466a3f6a43d641e35b8c9f7f0a1" ns1:_="" ns2:_="" ns3:_="" ns4:_="" ns5:_="">
    <xsd:import namespace="http://schemas.microsoft.com/sharepoint/v3"/>
    <xsd:import namespace="C64C079A-ABBC-4A11-A430-DE1D177D1884"/>
    <xsd:import namespace="6aaf9d74-94c3-42e3-8811-9db25e5c3289"/>
    <xsd:import namespace="http://schemas.microsoft.com/sharepoint/v3/fields"/>
    <xsd:import namespace="c64c079a-abbc-4a11-a430-de1d177d1884"/>
    <xsd:element name="properties">
      <xsd:complexType>
        <xsd:sequence>
          <xsd:element name="documentManagement">
            <xsd:complexType>
              <xsd:all>
                <xsd:element ref="ns3:lang"/>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element ref="ns5:Category" minOccurs="0"/>
                <xsd:element ref="ns5:Sub_x002d_Category" minOccurs="0"/>
                <xsd:element ref="ns5:Layout_x0020_Fi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9" nillable="true" ma:displayName="URL Path" ma:hidden="true" ma:list="Docs" ma:internalName="FileRef" ma:readOnly="true" ma:showField="FullUrl">
      <xsd:simpleType>
        <xsd:restriction base="dms:Lookup"/>
      </xsd:simpleType>
    </xsd:element>
    <xsd:element name="File_x0020_Type" ma:index="10" nillable="true" ma:displayName="File Type" ma:hidden="true" ma:internalName="File_x0020_Type" ma:readOnly="true">
      <xsd:simpleType>
        <xsd:restriction base="dms:Text"/>
      </xsd:simpleType>
    </xsd:element>
    <xsd:element name="HTML_x0020_File_x0020_Type" ma:index="11" nillable="true" ma:displayName="HTML File Type" ma:hidden="true" ma:internalName="HTML_x0020_File_x0020_Type" ma:readOnly="true">
      <xsd:simpleType>
        <xsd:restriction base="dms:Text"/>
      </xsd:simpleType>
    </xsd:element>
    <xsd:element name="FSObjType" ma:index="12"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64C079A-ABBC-4A11-A430-DE1D177D1884" elementFormDefault="qualified">
    <xsd:import namespace="http://schemas.microsoft.com/office/2006/documentManagement/types"/>
    <xsd:import namespace="http://schemas.microsoft.com/office/infopath/2007/PartnerControls"/>
    <xsd:element name="ThumbnailExists" ma:index="19" nillable="true" ma:displayName="Thumbnail Exists" ma:default="FALSE" ma:hidden="true" ma:internalName="ThumbnailExists" ma:readOnly="true">
      <xsd:simpleType>
        <xsd:restriction base="dms:Boolean"/>
      </xsd:simpleType>
    </xsd:element>
    <xsd:element name="PreviewExists" ma:index="20" nillable="true" ma:displayName="Preview Exists" ma:default="FALSE" ma:hidden="true" ma:internalName="PreviewExists" ma:readOnly="true">
      <xsd:simpleType>
        <xsd:restriction base="dms:Boolean"/>
      </xsd:simpleType>
    </xsd:element>
    <xsd:element name="ImageWidth" ma:index="21" nillable="true" ma:displayName="Width" ma:internalName="ImageWidth" ma:readOnly="true">
      <xsd:simpleType>
        <xsd:restriction base="dms:Unknown"/>
      </xsd:simpleType>
    </xsd:element>
    <xsd:element name="ImageHeight" ma:index="23" nillable="true" ma:displayName="Height" ma:internalName="ImageHeight" ma:readOnly="true">
      <xsd:simpleType>
        <xsd:restriction base="dms:Unknown"/>
      </xsd:simpleType>
    </xsd:element>
    <xsd:element name="ImageCreateDate" ma:index="24"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aaf9d74-94c3-42e3-8811-9db25e5c3289" elementFormDefault="qualified">
    <xsd:import namespace="http://schemas.microsoft.com/office/2006/documentManagement/types"/>
    <xsd:import namespace="http://schemas.microsoft.com/office/infopath/2007/PartnerControls"/>
    <xsd:element name="lang" ma:index="8" ma:displayName="Lang" ma:default="-" ma:format="RadioButtons" ma:internalName="lang">
      <xsd:simpleType>
        <xsd:restriction base="dms:Choice">
          <xsd:enumeration value="N"/>
          <xsd:enumeration value="F"/>
          <xsd:enumeration value="NF"/>
          <xsd:enumeration value="D"/>
          <xsd:enumeration value="E"/>
          <xsd:enumeration value="-"/>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5"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4c079a-abbc-4a11-a430-de1d177d1884" elementFormDefault="qualified">
    <xsd:import namespace="http://schemas.microsoft.com/office/2006/documentManagement/types"/>
    <xsd:import namespace="http://schemas.microsoft.com/office/infopath/2007/PartnerControls"/>
    <xsd:element name="Category" ma:index="26" nillable="true" ma:displayName="Category" ma:format="RadioButtons" ma:internalName="Category">
      <xsd:simpleType>
        <xsd:restriction base="dms:Choice">
          <xsd:enumeration value="Logo"/>
          <xsd:enumeration value="Asset"/>
          <xsd:enumeration value="Powerpoint"/>
        </xsd:restriction>
      </xsd:simpleType>
    </xsd:element>
    <xsd:element name="Sub_x002d_Category" ma:index="27" nillable="true" ma:displayName="Sub-Category" ma:format="RadioButtons" ma:internalName="Sub_x002d_Category">
      <xsd:simpleType>
        <xsd:restriction base="dms:Choice">
          <xsd:enumeration value="Components"/>
          <xsd:enumeration value="Defence"/>
          <xsd:enumeration value="Employer Branding"/>
          <xsd:enumeration value="Other Government assets"/>
          <xsd:enumeration value="------------------------------"/>
          <xsd:enumeration value="Defence 0800 Number"/>
          <xsd:enumeration value="Icons"/>
          <xsd:enumeration value="Patterns"/>
          <xsd:enumeration value="QR-Code"/>
          <xsd:enumeration value="Signature banner"/>
        </xsd:restriction>
      </xsd:simpleType>
    </xsd:element>
    <xsd:element name="Layout_x0020_Files" ma:index="28" nillable="true" ma:displayName="Layout Files" ma:default="0" ma:internalName="Layout_x0020_File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64C079A-ABBC-4A11-A430-DE1D177D1884" xsi:nil="true"/>
    <lang xmlns="6aaf9d74-94c3-42e3-8811-9db25e5c3289">N</lang>
    <Category xmlns="c64c079a-abbc-4a11-a430-de1d177d1884">Powerpoint</Category>
    <Sub_x002d_Category xmlns="c64c079a-abbc-4a11-a430-de1d177d1884">Defence</Sub_x002d_Category>
    <wic_System_Copyright xmlns="http://schemas.microsoft.com/sharepoint/v3/fields" xsi:nil="true"/>
    <Layout_x0020_Files xmlns="c64c079a-abbc-4a11-a430-de1d177d1884">false</Layout_x0020_Files>
  </documentManagement>
</p:properties>
</file>

<file path=customXml/itemProps1.xml><?xml version="1.0" encoding="utf-8"?>
<ds:datastoreItem xmlns:ds="http://schemas.openxmlformats.org/officeDocument/2006/customXml" ds:itemID="{205B8C05-565C-4141-AA10-D54C2FD26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64C079A-ABBC-4A11-A430-DE1D177D1884"/>
    <ds:schemaRef ds:uri="6aaf9d74-94c3-42e3-8811-9db25e5c3289"/>
    <ds:schemaRef ds:uri="http://schemas.microsoft.com/sharepoint/v3/fields"/>
    <ds:schemaRef ds:uri="c64c079a-abbc-4a11-a430-de1d177d1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84C7D9-EB7C-4807-BE66-DE32CD8BB3FA}">
  <ds:schemaRefs>
    <ds:schemaRef ds:uri="http://schemas.microsoft.com/sharepoint/v3/contenttype/forms"/>
  </ds:schemaRefs>
</ds:datastoreItem>
</file>

<file path=customXml/itemProps3.xml><?xml version="1.0" encoding="utf-8"?>
<ds:datastoreItem xmlns:ds="http://schemas.openxmlformats.org/officeDocument/2006/customXml" ds:itemID="{27D85E99-E7C1-414D-9999-EF1F43BE3D91}">
  <ds:schemaRefs>
    <ds:schemaRef ds:uri="http://purl.org/dc/terms/"/>
    <ds:schemaRef ds:uri="http://schemas.microsoft.com/office/2006/metadata/properties"/>
    <ds:schemaRef ds:uri="http://schemas.microsoft.com/office/2006/documentManagement/types"/>
    <ds:schemaRef ds:uri="c64c079a-abbc-4a11-a430-de1d177d1884"/>
    <ds:schemaRef ds:uri="http://schemas.microsoft.com/sharepoint/v3"/>
    <ds:schemaRef ds:uri="http://purl.org/dc/elements/1.1/"/>
    <ds:schemaRef ds:uri="http://schemas.openxmlformats.org/package/2006/metadata/core-properties"/>
    <ds:schemaRef ds:uri="http://schemas.microsoft.com/office/infopath/2007/PartnerControls"/>
    <ds:schemaRef ds:uri="http://schemas.microsoft.com/sharepoint/v3/fields"/>
    <ds:schemaRef ds:uri="6aaf9d74-94c3-42e3-8811-9db25e5c3289"/>
    <ds:schemaRef ds:uri="C64C079A-ABBC-4A11-A430-DE1D177D188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1644</TotalTime>
  <Words>832</Words>
  <Application>Microsoft Office PowerPoint</Application>
  <PresentationFormat>Breedbeeld</PresentationFormat>
  <Paragraphs>92</Paragraphs>
  <Slides>11</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Palanquin</vt:lpstr>
      <vt:lpstr>Palanquin Bold</vt:lpstr>
      <vt:lpstr>Palanquin Regular</vt:lpstr>
      <vt:lpstr>Custom Design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Belgian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Delbouille Julie</dc:creator>
  <cp:keywords/>
  <cp:lastModifiedBy>Microsoft - hotmail.be</cp:lastModifiedBy>
  <cp:revision>112</cp:revision>
  <dcterms:created xsi:type="dcterms:W3CDTF">2021-07-19T11:03:08Z</dcterms:created>
  <dcterms:modified xsi:type="dcterms:W3CDTF">2023-12-11T16:18:41Z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0x0101009148F5A04DDD49CBA7127AADA5FB792B00AADE34325A8B49CDA8BB4DB53328F214000B6DE016680F674DBC9DAEE4783B6637</vt:lpwstr>
  </property>
  <property fmtid="{D5CDD505-2E9C-101B-9397-08002B2CF9AE}" pid="3" name="Order">
    <vt:r8>13000</vt:r8>
  </property>
</Properties>
</file>